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1D6547-986B-451D-A9BE-2961313DD244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AEBBD1-0A28-4700-9D67-2C60154BB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le:Location of Afric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476672"/>
            <a:ext cx="9861962" cy="50405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184648"/>
            <a:ext cx="8077200" cy="1673352"/>
          </a:xfrm>
        </p:spPr>
        <p:txBody>
          <a:bodyPr/>
          <a:lstStyle/>
          <a:p>
            <a:pPr algn="ctr"/>
            <a:r>
              <a:rPr lang="ru-RU" dirty="0" smtClean="0"/>
              <a:t>Африка во второй половине </a:t>
            </a:r>
            <a:r>
              <a:rPr lang="en-US" dirty="0" smtClean="0"/>
              <a:t>XX – </a:t>
            </a:r>
            <a:r>
              <a:rPr lang="ru-RU" dirty="0" smtClean="0"/>
              <a:t>начале </a:t>
            </a:r>
            <a:r>
              <a:rPr lang="en-US" dirty="0" smtClean="0"/>
              <a:t>XXI 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27, стр 266 документ, доклад: Фидель Кастро, Аугусто Пиночет,Че Гевара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2157865"/>
          </a:xfrm>
        </p:spPr>
        <p:txBody>
          <a:bodyPr/>
          <a:lstStyle/>
          <a:p>
            <a:pPr marL="633222" indent="-514350">
              <a:buAutoNum type="arabicPeriod"/>
            </a:pPr>
            <a:r>
              <a:rPr lang="ru-RU" dirty="0" smtClean="0"/>
              <a:t>Крушение колониализма и апартеида</a:t>
            </a:r>
          </a:p>
          <a:p>
            <a:pPr marL="633222" indent="-514350">
              <a:buAutoNum type="arabicPeriod"/>
            </a:pPr>
            <a:r>
              <a:rPr lang="ru-RU" dirty="0" smtClean="0"/>
              <a:t>Конфликты на Африканском континенте</a:t>
            </a:r>
          </a:p>
          <a:p>
            <a:pPr marL="633222" indent="-514350">
              <a:buAutoNum type="arabicPeriod"/>
            </a:pPr>
            <a:r>
              <a:rPr lang="ru-RU" dirty="0" smtClean="0"/>
              <a:t>Проблемы в развитии стран Африки</a:t>
            </a:r>
          </a:p>
          <a:p>
            <a:pPr marL="633222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Крушение колониализма и апартеида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4608512" cy="4968552"/>
          </a:xfrm>
        </p:spPr>
        <p:txBody>
          <a:bodyPr/>
          <a:lstStyle/>
          <a:p>
            <a:r>
              <a:rPr lang="ru-RU" dirty="0" smtClean="0"/>
              <a:t>1960 г. Декларация ООН о предоставлении независимости колониальным странам и народам.</a:t>
            </a:r>
          </a:p>
          <a:p>
            <a:r>
              <a:rPr lang="ru-RU" dirty="0" smtClean="0"/>
              <a:t>Год Африки. Независимость получили 17 стран.</a:t>
            </a:r>
            <a:endParaRPr lang="ru-RU" dirty="0"/>
          </a:p>
        </p:txBody>
      </p:sp>
      <p:pic>
        <p:nvPicPr>
          <p:cNvPr id="15362" name="Picture 2" descr="http://markimira.ru/upload/iblock/5b4/1970_39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113" y="602192"/>
            <a:ext cx="4541887" cy="6255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File:Africa independence date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6723112" cy="67231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32240" y="1556792"/>
            <a:ext cx="2160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какой период приходится пик деколонизации?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625609"/>
          </a:xfrm>
        </p:spPr>
        <p:txBody>
          <a:bodyPr/>
          <a:lstStyle/>
          <a:p>
            <a:r>
              <a:rPr lang="ru-RU" dirty="0" smtClean="0"/>
              <a:t>Стр. 258. Объясните значение слов: апартеид, бантустаны.</a:t>
            </a:r>
          </a:p>
          <a:p>
            <a:endParaRPr lang="ru-RU" dirty="0" smtClean="0"/>
          </a:p>
          <a:p>
            <a:r>
              <a:rPr lang="ru-RU" dirty="0" smtClean="0"/>
              <a:t>Как вы относитесь к апартеиду? </a:t>
            </a:r>
            <a:endParaRPr lang="ru-RU" dirty="0"/>
          </a:p>
        </p:txBody>
      </p:sp>
      <p:pic>
        <p:nvPicPr>
          <p:cNvPr id="17410" name="Picture 2" descr="http://s61.radikal.ru/i174/1007/a3/736debcec7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3175" y="2847974"/>
            <a:ext cx="2790825" cy="4010026"/>
          </a:xfrm>
          <a:prstGeom prst="rect">
            <a:avLst/>
          </a:prstGeom>
          <a:noFill/>
        </p:spPr>
      </p:pic>
      <p:pic>
        <p:nvPicPr>
          <p:cNvPr id="17412" name="Picture 4" descr="http://www.agos.com.tr/upload/images/Apartheid%20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996952"/>
            <a:ext cx="3136528" cy="38610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1032" y="1556792"/>
            <a:ext cx="8712968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Рассмотрите плакаты. Как к апартеиду отнеслись в других государствах?</a:t>
            </a:r>
            <a:endParaRPr lang="ru-RU" sz="2800" dirty="0"/>
          </a:p>
        </p:txBody>
      </p:sp>
      <p:pic>
        <p:nvPicPr>
          <p:cNvPr id="17414" name="Picture 6" descr="http://www.zpub.com/cpp/cuba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559824"/>
            <a:ext cx="2843808" cy="4298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1728191"/>
          </a:xfrm>
          <a:solidFill>
            <a:schemeClr val="bg1"/>
          </a:solidFill>
          <a:ln w="635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Стр. 259-260 составить хронологию национально-освободительной войны народов Юга Африки. Каковы ее итоги?</a:t>
            </a:r>
            <a:endParaRPr lang="ru-RU" dirty="0"/>
          </a:p>
        </p:txBody>
      </p:sp>
      <p:pic>
        <p:nvPicPr>
          <p:cNvPr id="18434" name="Picture 2" descr="http://img1.liveinternet.ru/images/attach/c/0/46/445/46445762_nelson_mande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3657600" cy="4010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88024" y="4509120"/>
            <a:ext cx="3240360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Нельсон Мандела в 1994 г. стал первым темнокожим президентом ЮАР в истории.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2060848"/>
            <a:ext cx="3240360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1990 г. президент ЮАР Ф. де Клерк разрешил деятельность оппозиционных партий.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501008"/>
            <a:ext cx="324036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1993 г. отменена система апартеида.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Конфликты на Африканском континенте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25609"/>
          </a:xfrm>
        </p:spPr>
        <p:txBody>
          <a:bodyPr/>
          <a:lstStyle/>
          <a:p>
            <a:r>
              <a:rPr lang="ru-RU" dirty="0" smtClean="0"/>
              <a:t>1963 г. создана Организация африканского единтва (ОАЕ). </a:t>
            </a:r>
          </a:p>
          <a:p>
            <a:r>
              <a:rPr lang="ru-RU" i="1" u="sng" dirty="0" smtClean="0"/>
              <a:t>Сепаратизм</a:t>
            </a:r>
            <a:r>
              <a:rPr lang="ru-RU" dirty="0" smtClean="0"/>
              <a:t> – стремление малого народа к выходу из состава государства и получению независимости.</a:t>
            </a:r>
          </a:p>
          <a:p>
            <a:r>
              <a:rPr lang="ru-RU" dirty="0" smtClean="0"/>
              <a:t>1961 г. гражданская война в Заире.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013176"/>
            <a:ext cx="7560840" cy="1384995"/>
          </a:xfrm>
          <a:prstGeom prst="rect">
            <a:avLst/>
          </a:prstGeom>
          <a:noFill/>
          <a:ln w="635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Стр. 261 – 263. В каких странах и когда случились военные столкновения? Назовите их причины и итоги.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374" y="1196752"/>
            <a:ext cx="278449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МНОГО</a:t>
            </a:r>
          </a:p>
          <a:p>
            <a:pPr algn="ctr"/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олезных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ископаемых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в развитии стран Африки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www.ptr-vlad.ru/uploads/posts/2011-12/1323132569_36cc0709e351034b6a347eb72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026730" cy="2016224"/>
          </a:xfrm>
          <a:prstGeom prst="rect">
            <a:avLst/>
          </a:prstGeom>
          <a:noFill/>
        </p:spPr>
      </p:pic>
      <p:pic>
        <p:nvPicPr>
          <p:cNvPr id="19460" name="Picture 4" descr="http://www.environment.co.za/images/agriculture/agriculture-afr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556792"/>
            <a:ext cx="2286000" cy="1514475"/>
          </a:xfrm>
          <a:prstGeom prst="rect">
            <a:avLst/>
          </a:prstGeom>
          <a:noFill/>
        </p:spPr>
      </p:pic>
      <p:pic>
        <p:nvPicPr>
          <p:cNvPr id="19462" name="Picture 6" descr="http://900igr.net/datai/geografija/KHozjajstvo-Afriki/0020-039-Zarozhdajuschajasja-promyshlenno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556792"/>
            <a:ext cx="3238500" cy="157162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139952" y="2780928"/>
            <a:ext cx="4618316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Промышленность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сельское хозяйство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неразвиты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4463988" y="2456892"/>
            <a:ext cx="1152128" cy="5400600"/>
          </a:xfrm>
          <a:prstGeom prst="rightBrace">
            <a:avLst>
              <a:gd name="adj1" fmla="val 37637"/>
              <a:gd name="adj2" fmla="val 50781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2335076" y="5733256"/>
            <a:ext cx="5322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??? (стр.263-265)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/>
              <a:t>Вопросы и задания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1. Почему колониальные империи начали распадаться после второй мировой войны?</a:t>
            </a:r>
            <a:br>
              <a:rPr lang="ru-RU" i="1" dirty="0" smtClean="0"/>
            </a:br>
            <a:r>
              <a:rPr lang="ru-RU" i="1" dirty="0" smtClean="0"/>
              <a:t>2. Охарактеризуйте процесс освобождения зависимых стран Африки. Опишите его особенности в ряде аф-риканских государств.</a:t>
            </a:r>
            <a:br>
              <a:rPr lang="ru-RU" i="1" dirty="0" smtClean="0"/>
            </a:br>
            <a:r>
              <a:rPr lang="ru-RU" i="1" dirty="0" smtClean="0"/>
              <a:t>3. Какие основные проблемы встали на пути развития освободившихся стран юга Африки?</a:t>
            </a:r>
            <a:br>
              <a:rPr lang="ru-RU" i="1" dirty="0" smtClean="0"/>
            </a:br>
            <a:r>
              <a:rPr lang="ru-RU" i="1" dirty="0" smtClean="0"/>
              <a:t>4. Опишите сходство и различие путей модернизации Африки и Азии.</a:t>
            </a:r>
            <a:br>
              <a:rPr lang="ru-RU" i="1" dirty="0" smtClean="0"/>
            </a:br>
            <a:r>
              <a:rPr lang="ru-RU" i="1" dirty="0" smtClean="0"/>
              <a:t>5. Что означает термин «апартеид»? В истории каких неафриканских стран вы встречались с понятием расовой дискриминации? Когда и с какой целью была создана ОАЕ?</a:t>
            </a:r>
            <a:br>
              <a:rPr lang="ru-RU" i="1" dirty="0" smtClean="0"/>
            </a:br>
            <a:r>
              <a:rPr lang="ru-RU" i="1" dirty="0" smtClean="0"/>
              <a:t>6. На основе текста учебника и документа определите роль ООН в освобождении африканских стран от колониальной зависимости.</a:t>
            </a:r>
            <a:br>
              <a:rPr lang="ru-RU" i="1" dirty="0" smtClean="0"/>
            </a:br>
            <a:r>
              <a:rPr lang="ru-RU" i="1" dirty="0" smtClean="0"/>
              <a:t>7. На каких правовых основах Декларация Генеральной Ассамблеи ООН формулирует требования к мировому сообществу относительно колониальных и зависимых стран?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</TotalTime>
  <Words>243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Африка во второй половине XX – начале XXI века</vt:lpstr>
      <vt:lpstr>План урока</vt:lpstr>
      <vt:lpstr>Крушение колониализма и апартеида </vt:lpstr>
      <vt:lpstr>Slide 4</vt:lpstr>
      <vt:lpstr>Slide 5</vt:lpstr>
      <vt:lpstr>Slide 6</vt:lpstr>
      <vt:lpstr>Конфликты на Африканском континенте </vt:lpstr>
      <vt:lpstr>Проблемы в развитии стран Африки 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Африка во второй половине XX – начале XXI века</dc:title>
  <dc:creator>Школа</dc:creator>
  <cp:lastModifiedBy>Школа</cp:lastModifiedBy>
  <cp:revision>9</cp:revision>
  <dcterms:created xsi:type="dcterms:W3CDTF">2013-04-29T17:55:19Z</dcterms:created>
  <dcterms:modified xsi:type="dcterms:W3CDTF">2013-04-30T07:17:16Z</dcterms:modified>
</cp:coreProperties>
</file>