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69.xml" ContentType="application/vnd.openxmlformats-officedocument.presentationml.slide+xml"/>
  <Override PartName="/ppt/slides/slide187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76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183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2"/>
  </p:notesMasterIdLst>
  <p:sldIdLst>
    <p:sldId id="256" r:id="rId2"/>
    <p:sldId id="257" r:id="rId3"/>
    <p:sldId id="258" r:id="rId4"/>
    <p:sldId id="259" r:id="rId5"/>
    <p:sldId id="438" r:id="rId6"/>
    <p:sldId id="310" r:id="rId7"/>
    <p:sldId id="280" r:id="rId8"/>
    <p:sldId id="262" r:id="rId9"/>
    <p:sldId id="265" r:id="rId10"/>
    <p:sldId id="267" r:id="rId11"/>
    <p:sldId id="263" r:id="rId12"/>
    <p:sldId id="264" r:id="rId13"/>
    <p:sldId id="26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7" r:id="rId22"/>
    <p:sldId id="278" r:id="rId23"/>
    <p:sldId id="279" r:id="rId24"/>
    <p:sldId id="281" r:id="rId25"/>
    <p:sldId id="282" r:id="rId26"/>
    <p:sldId id="283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3" r:id="rId35"/>
    <p:sldId id="294" r:id="rId36"/>
    <p:sldId id="295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9" r:id="rId49"/>
    <p:sldId id="311" r:id="rId50"/>
    <p:sldId id="312" r:id="rId51"/>
    <p:sldId id="313" r:id="rId52"/>
    <p:sldId id="314" r:id="rId53"/>
    <p:sldId id="315" r:id="rId54"/>
    <p:sldId id="316" r:id="rId55"/>
    <p:sldId id="261" r:id="rId56"/>
    <p:sldId id="317" r:id="rId57"/>
    <p:sldId id="318" r:id="rId58"/>
    <p:sldId id="319" r:id="rId59"/>
    <p:sldId id="320" r:id="rId60"/>
    <p:sldId id="321" r:id="rId61"/>
    <p:sldId id="322" r:id="rId62"/>
    <p:sldId id="292" r:id="rId63"/>
    <p:sldId id="323" r:id="rId64"/>
    <p:sldId id="324" r:id="rId65"/>
    <p:sldId id="326" r:id="rId66"/>
    <p:sldId id="327" r:id="rId67"/>
    <p:sldId id="275" r:id="rId68"/>
    <p:sldId id="328" r:id="rId69"/>
    <p:sldId id="276" r:id="rId70"/>
    <p:sldId id="329" r:id="rId71"/>
    <p:sldId id="308" r:id="rId72"/>
    <p:sldId id="344" r:id="rId73"/>
    <p:sldId id="343" r:id="rId74"/>
    <p:sldId id="284" r:id="rId75"/>
    <p:sldId id="340" r:id="rId76"/>
    <p:sldId id="421" r:id="rId77"/>
    <p:sldId id="398" r:id="rId78"/>
    <p:sldId id="392" r:id="rId79"/>
    <p:sldId id="330" r:id="rId80"/>
    <p:sldId id="325" r:id="rId81"/>
    <p:sldId id="337" r:id="rId82"/>
    <p:sldId id="331" r:id="rId83"/>
    <p:sldId id="362" r:id="rId84"/>
    <p:sldId id="332" r:id="rId85"/>
    <p:sldId id="333" r:id="rId86"/>
    <p:sldId id="334" r:id="rId87"/>
    <p:sldId id="335" r:id="rId88"/>
    <p:sldId id="336" r:id="rId89"/>
    <p:sldId id="338" r:id="rId90"/>
    <p:sldId id="341" r:id="rId91"/>
    <p:sldId id="342" r:id="rId92"/>
    <p:sldId id="435" r:id="rId93"/>
    <p:sldId id="346" r:id="rId94"/>
    <p:sldId id="347" r:id="rId95"/>
    <p:sldId id="348" r:id="rId96"/>
    <p:sldId id="349" r:id="rId97"/>
    <p:sldId id="382" r:id="rId98"/>
    <p:sldId id="378" r:id="rId99"/>
    <p:sldId id="379" r:id="rId100"/>
    <p:sldId id="260" r:id="rId101"/>
    <p:sldId id="402" r:id="rId102"/>
    <p:sldId id="385" r:id="rId103"/>
    <p:sldId id="345" r:id="rId104"/>
    <p:sldId id="384" r:id="rId105"/>
    <p:sldId id="339" r:id="rId106"/>
    <p:sldId id="350" r:id="rId107"/>
    <p:sldId id="352" r:id="rId108"/>
    <p:sldId id="353" r:id="rId109"/>
    <p:sldId id="354" r:id="rId110"/>
    <p:sldId id="355" r:id="rId111"/>
    <p:sldId id="356" r:id="rId112"/>
    <p:sldId id="357" r:id="rId113"/>
    <p:sldId id="358" r:id="rId114"/>
    <p:sldId id="359" r:id="rId115"/>
    <p:sldId id="360" r:id="rId116"/>
    <p:sldId id="361" r:id="rId117"/>
    <p:sldId id="363" r:id="rId118"/>
    <p:sldId id="364" r:id="rId119"/>
    <p:sldId id="374" r:id="rId120"/>
    <p:sldId id="365" r:id="rId121"/>
    <p:sldId id="366" r:id="rId122"/>
    <p:sldId id="367" r:id="rId123"/>
    <p:sldId id="368" r:id="rId124"/>
    <p:sldId id="369" r:id="rId125"/>
    <p:sldId id="370" r:id="rId126"/>
    <p:sldId id="371" r:id="rId127"/>
    <p:sldId id="372" r:id="rId128"/>
    <p:sldId id="373" r:id="rId129"/>
    <p:sldId id="375" r:id="rId130"/>
    <p:sldId id="376" r:id="rId131"/>
    <p:sldId id="377" r:id="rId132"/>
    <p:sldId id="380" r:id="rId133"/>
    <p:sldId id="381" r:id="rId134"/>
    <p:sldId id="383" r:id="rId135"/>
    <p:sldId id="386" r:id="rId136"/>
    <p:sldId id="387" r:id="rId137"/>
    <p:sldId id="388" r:id="rId138"/>
    <p:sldId id="389" r:id="rId139"/>
    <p:sldId id="390" r:id="rId140"/>
    <p:sldId id="391" r:id="rId141"/>
    <p:sldId id="393" r:id="rId142"/>
    <p:sldId id="296" r:id="rId143"/>
    <p:sldId id="394" r:id="rId144"/>
    <p:sldId id="351" r:id="rId145"/>
    <p:sldId id="395" r:id="rId146"/>
    <p:sldId id="396" r:id="rId147"/>
    <p:sldId id="397" r:id="rId148"/>
    <p:sldId id="399" r:id="rId149"/>
    <p:sldId id="400" r:id="rId150"/>
    <p:sldId id="401" r:id="rId151"/>
    <p:sldId id="403" r:id="rId152"/>
    <p:sldId id="404" r:id="rId153"/>
    <p:sldId id="405" r:id="rId154"/>
    <p:sldId id="406" r:id="rId155"/>
    <p:sldId id="407" r:id="rId156"/>
    <p:sldId id="408" r:id="rId157"/>
    <p:sldId id="409" r:id="rId158"/>
    <p:sldId id="410" r:id="rId159"/>
    <p:sldId id="411" r:id="rId160"/>
    <p:sldId id="412" r:id="rId161"/>
    <p:sldId id="413" r:id="rId162"/>
    <p:sldId id="414" r:id="rId163"/>
    <p:sldId id="415" r:id="rId164"/>
    <p:sldId id="416" r:id="rId165"/>
    <p:sldId id="417" r:id="rId166"/>
    <p:sldId id="418" r:id="rId167"/>
    <p:sldId id="419" r:id="rId168"/>
    <p:sldId id="420" r:id="rId169"/>
    <p:sldId id="422" r:id="rId170"/>
    <p:sldId id="423" r:id="rId171"/>
    <p:sldId id="424" r:id="rId172"/>
    <p:sldId id="425" r:id="rId173"/>
    <p:sldId id="426" r:id="rId174"/>
    <p:sldId id="427" r:id="rId175"/>
    <p:sldId id="428" r:id="rId176"/>
    <p:sldId id="429" r:id="rId177"/>
    <p:sldId id="430" r:id="rId178"/>
    <p:sldId id="431" r:id="rId179"/>
    <p:sldId id="432" r:id="rId180"/>
    <p:sldId id="433" r:id="rId181"/>
    <p:sldId id="434" r:id="rId182"/>
    <p:sldId id="436" r:id="rId183"/>
    <p:sldId id="437" r:id="rId184"/>
    <p:sldId id="440" r:id="rId185"/>
    <p:sldId id="442" r:id="rId186"/>
    <p:sldId id="443" r:id="rId187"/>
    <p:sldId id="444" r:id="rId188"/>
    <p:sldId id="445" r:id="rId189"/>
    <p:sldId id="441" r:id="rId190"/>
    <p:sldId id="439" r:id="rId19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FF3300"/>
    <a:srgbClr val="FF9966"/>
    <a:srgbClr val="CC3300"/>
    <a:srgbClr val="CC9900"/>
    <a:srgbClr val="FFFF99"/>
    <a:srgbClr val="800080"/>
    <a:srgbClr val="996633"/>
    <a:srgbClr val="CC99FF"/>
    <a:srgbClr val="66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2" d="100"/>
        <a:sy n="52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4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93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theme" Target="theme/theme1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2B0D67C-937E-4AA0-A4E9-FA522920160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0D67C-937E-4AA0-A4E9-FA5229201600}" type="slidenum">
              <a:rPr lang="en-US" smtClean="0"/>
              <a:pPr/>
              <a:t>142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fld id="{2C4A341D-129D-4F1A-9D0B-D86E7D068970}" type="datetime1">
              <a:rPr lang="en-US"/>
              <a:pPr/>
              <a:t>10/28/2012</a:t>
            </a:fld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copyright 2006 www.brainybetty.com; All Rights Reserved.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fld id="{E65D5E05-1DFE-4542-A1E9-832717DA12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CF548F-3353-4029-828C-106BFDFD5B68}" type="datetime1">
              <a:rPr lang="en-US"/>
              <a:pPr/>
              <a:t>10/28/2012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2006 www.brainybetty.com; All Rights Reserved.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3D98CE-225F-4B9D-B51F-D6A4950E2B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801E9D-DA08-4177-A868-69C85BFBC7C0}" type="datetime1">
              <a:rPr lang="en-US"/>
              <a:pPr/>
              <a:t>10/28/2012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2006 www.brainybetty.com; All Rights Reserved.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318BCA-3351-405A-BDB1-46FBF529CA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537194-44DD-433E-8174-229B49C07AEA}" type="datetime1">
              <a:rPr lang="en-US"/>
              <a:pPr/>
              <a:t>10/28/2012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2006 www.brainybetty.com; All Rights Reserved.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D11667-5EC7-4589-BBE5-5AB9D4DBB4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D46AC1-DD00-437C-8CDC-7367E593ACEB}" type="datetime1">
              <a:rPr lang="en-US"/>
              <a:pPr/>
              <a:t>10/28/2012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2006 www.brainybetty.com; All Rights Reserved.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53208E-52EF-4598-B1D1-D251C985A5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3D51FFA-8695-4038-91E4-9CD920DD126B}" type="datetime1">
              <a:rPr lang="en-US"/>
              <a:pPr/>
              <a:t>10/28/2012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2006 www.brainybetty.com; All Rights Reserved.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58DF27-10B1-4794-8A83-496C475EB6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52CC1B-CC13-4E02-A705-57BBA7EFD68C}" type="datetime1">
              <a:rPr lang="en-US"/>
              <a:pPr/>
              <a:t>10/28/2012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2006 www.brainybetty.com; All Rights Reserved.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EEDF0C-2FB4-4FAC-935B-9548B8F729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C1F1FB-B7CC-4BB3-A349-1A3241BF269B}" type="datetime1">
              <a:rPr lang="en-US"/>
              <a:pPr/>
              <a:t>10/28/2012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2006 www.brainybetty.com; All Rights Reserved.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061E57-4985-4860-AF0B-5A57120C57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A8FC32-6FCB-4277-B886-56B720C50C90}" type="datetime1">
              <a:rPr lang="en-US"/>
              <a:pPr/>
              <a:t>10/28/2012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2006 www.brainybetty.com; All Rights Reserved.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A1BE9A-D626-492E-BCB1-F8D6AAE247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559ED7-B5D5-48E0-893F-66F5EBCD1A6F}" type="datetime1">
              <a:rPr lang="en-US"/>
              <a:pPr/>
              <a:t>10/28/2012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2006 www.brainybetty.com; All Rights Reserved.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56651E-6CF0-4779-A0B9-B5E414C78B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E9F846-139B-4B47-8ED7-D203E3044229}" type="datetime1">
              <a:rPr lang="en-US"/>
              <a:pPr/>
              <a:t>10/28/2012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2006 www.brainybetty.com; All Rights Reserved.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CFD21E-9586-459B-8F62-FFE2D2759F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135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768565E8-27A5-4C3B-B6F3-32E5B61B3F0C}" type="datetime1">
              <a:rPr lang="en-US"/>
              <a:pPr/>
              <a:t>10/28/2012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6613525"/>
            <a:ext cx="4953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r>
              <a:rPr lang="en-US"/>
              <a:t>copyright 2006 www.brainybetty.com; All Rights Reserved.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56D17903-8B07-41A4-8071-B183525AD37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edge/>
  </p:transition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ru.wikipedia.org/wiki/%D0%A4%D0%B0%D0%B9%D0%BB:%D0%A8%D0%B8%D0%BB%D0%BE%D0%B2_%D0%90%D0%BB%D0%B5%D0%BA%D1%81%D0%B0%D0%BD%D0%B4%D1%80_%D0%9C%D0%B0%D0%BA%D1%81%D0%BE%D0%B2%D0%B8%D1%87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u.wikipedia.org/wiki/%D0%9C%D0%BE%D1%81%D0%BA%D0%B2%D0%B0" TargetMode="External"/><Relationship Id="rId5" Type="http://schemas.openxmlformats.org/officeDocument/2006/relationships/hyperlink" Target="http://ru.wikipedia.org/wiki/1943" TargetMode="External"/><Relationship Id="rId4" Type="http://schemas.openxmlformats.org/officeDocument/2006/relationships/hyperlink" Target="http://ru.wikipedia.org/wiki/6_%D0%BE%D0%BA%D1%82%D1%8F%D0%B1%D1%80%D1%8F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A2%D0%B8%D0%BC%D0%B8%D1%80%D1%8F%D0%B7%D0%B5%D0%B2%D1%81%D0%BA%D0%B8%D0%B9_(%D1%80%D0%B0%D0%B9%D0%BE%D0%BD_%D0%9C%D0%BE%D1%81%D0%BA%D0%B2%D1%8B)" TargetMode="External"/><Relationship Id="rId7" Type="http://schemas.openxmlformats.org/officeDocument/2006/relationships/hyperlink" Target="http://ru.wikipedia.org/wiki/%D0%A1%D0%BE%D1%8E%D0%B7_%D1%85%D1%83%D0%B4%D0%BE%D0%B6%D0%BD%D0%B8%D0%BA%D0%BE%D0%B2_%D0%A1%D0%A1%D0%A1%D0%A0" TargetMode="External"/><Relationship Id="rId2" Type="http://schemas.openxmlformats.org/officeDocument/2006/relationships/hyperlink" Target="http://ru.wikipedia.org/wiki/%D0%94%D0%B2%D0%BE%D1%80%D0%B5%D1%86_%D0%BF%D0%B8%D0%BE%D0%BD%D0%B5%D1%80%D0%BE%D0%B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u.wikipedia.org/wiki/1976" TargetMode="External"/><Relationship Id="rId5" Type="http://schemas.openxmlformats.org/officeDocument/2006/relationships/hyperlink" Target="http://ru.wikipedia.org/wiki/%D0%9C%D0%BE%D1%81%D0%BA%D0%BE%D0%B2%D1%81%D0%BA%D0%B8%D0%B9_%D0%B3%D0%BE%D1%81%D1%83%D0%B4%D0%B0%D1%80%D1%81%D1%82%D0%B2%D0%B5%D0%BD%D0%BD%D1%8B%D0%B9_%D0%B0%D0%BA%D0%B0%D0%B4%D0%B5%D0%BC%D0%B8%D1%87%D0%B5%D1%81%D0%BA%D0%B8%D0%B9_%D1%85%D1%83%D0%B4%D0%BE%D0%B6%D0%B5%D1%81%D1%82%D0%B2%D0%B5%D0%BD%D0%BD%D1%8B%D0%B9_%D0%B8%D0%BD%D1%81%D1%82%D0%B8%D1%82%D1%83%D1%82_%D0%B8%D0%BC%D0%B5%D0%BD%D0%B8_%D0%92._%D0%98._%D0%A1%D1%83%D1%80%D0%B8%D0%BA%D0%BE%D0%B2%D0%B0" TargetMode="External"/><Relationship Id="rId4" Type="http://schemas.openxmlformats.org/officeDocument/2006/relationships/hyperlink" Target="http://ru.wikipedia.org/wiki/%D0%9B%D0%B0%D0%BA%D1%82%D0%B8%D0%BE%D0%BD%D0%BE%D0%B2,_%D0%90%D0%BB%D0%B5%D0%BA%D1%81%D0%B0%D0%BD%D0%B4%D1%80_%D0%98%D0%B2%D0%B0%D0%BD%D0%BE%D0%B2%D0%B8%D1%87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%D0%A0%D0%BE%D1%81%D1%81%D0%B8%D0%B9%D1%81%D0%BA%D0%B0%D1%8F_%D0%B0%D0%BA%D0%B0%D0%B4%D0%B5%D0%BC%D0%B8%D1%8F_%D1%85%D1%83%D0%B4%D0%BE%D0%B6%D0%B5%D1%81%D1%82%D0%B2" TargetMode="External"/><Relationship Id="rId13" Type="http://schemas.openxmlformats.org/officeDocument/2006/relationships/hyperlink" Target="http://ru.wikipedia.org/wiki/2009" TargetMode="External"/><Relationship Id="rId3" Type="http://schemas.openxmlformats.org/officeDocument/2006/relationships/hyperlink" Target="http://ru.wikipedia.org/wiki/%D0%92%D0%9B%D0%9A%D0%A1%D0%9C" TargetMode="External"/><Relationship Id="rId7" Type="http://schemas.openxmlformats.org/officeDocument/2006/relationships/hyperlink" Target="http://ru.wikipedia.org/wiki/1997" TargetMode="External"/><Relationship Id="rId12" Type="http://schemas.openxmlformats.org/officeDocument/2006/relationships/hyperlink" Target="http://ru.wikipedia.org/wiki/%D0%A1%D0%BE%D0%B2%D0%B5%D1%82_%D0%BF%D1%80%D0%B8_%D0%9F%D1%80%D0%B5%D0%B7%D0%B8%D0%B4%D0%B5%D0%BD%D1%82%D0%B5_%D0%A0%D0%BE%D1%81%D1%81%D0%B8%D0%B9%D1%81%D0%BA%D0%BE%D0%B9_%D0%A4%D0%B5%D0%B4%D0%B5%D1%80%D0%B0%D1%86%D0%B8%D0%B8_%D0%BF%D0%BE_%D0%BA%D1%83%D0%BB%D1%8C%D1%82%D1%83%D1%80%D0%B5_%D0%B8_%D0%B8%D1%81%D0%BA%D1%83%D1%81%D1%81%D1%82%D0%B2%D1%83" TargetMode="External"/><Relationship Id="rId2" Type="http://schemas.openxmlformats.org/officeDocument/2006/relationships/hyperlink" Target="http://ru.wikipedia.org/wiki/1979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u.wikipedia.org/wiki/1996" TargetMode="External"/><Relationship Id="rId11" Type="http://schemas.openxmlformats.org/officeDocument/2006/relationships/hyperlink" Target="http://ru.wikipedia.org/wiki/1999" TargetMode="External"/><Relationship Id="rId5" Type="http://schemas.openxmlformats.org/officeDocument/2006/relationships/hyperlink" Target="http://ru.wikipedia.org/wiki/%D0%9D%D0%B0%D1%80%D0%BE%D0%B4%D0%BD%D1%8B%D0%B9_%D1%85%D1%83%D0%B4%D0%BE%D0%B6%D0%BD%D0%B8%D0%BA_%D0%A0%D0%BE%D1%81%D1%81%D0%B8%D0%B9%D1%81%D0%BA%D0%BE%D0%B9_%D0%A4%D0%B5%D0%B4%D0%B5%D1%80%D0%B0%D1%86%D0%B8%D0%B8" TargetMode="External"/><Relationship Id="rId10" Type="http://schemas.openxmlformats.org/officeDocument/2006/relationships/hyperlink" Target="http://ru.wikipedia.org/wiki/%D0%9E%D1%80%D0%B4%D0%B5%D0%BD_%C2%AB%D0%97%D0%B0_%D0%B7%D0%B0%D1%81%D0%BB%D1%83%D0%B3%D0%B8_%D0%BF%D0%B5%D1%80%D0%B5%D0%B4_%D0%9E%D1%82%D0%B5%D1%87%D0%B5%D1%81%D1%82%D0%B2%D0%BE%D0%BC%C2%BB" TargetMode="External"/><Relationship Id="rId4" Type="http://schemas.openxmlformats.org/officeDocument/2006/relationships/hyperlink" Target="http://ru.wikipedia.org/wiki/1981" TargetMode="External"/><Relationship Id="rId9" Type="http://schemas.openxmlformats.org/officeDocument/2006/relationships/hyperlink" Target="http://ru.wikipedia.org/wiki/6_%D1%81%D0%B5%D0%BD%D1%82%D1%8F%D0%B1%D1%80%D1%8F" TargetMode="External"/><Relationship Id="rId14" Type="http://schemas.openxmlformats.org/officeDocument/2006/relationships/hyperlink" Target="http://ru.wikipedia.org/wiki/%D0%9F%D1%80%D0%B5%D0%BC%D0%B8%D1%8F_%D0%A4%D0%A1%D0%91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2910" y="1928802"/>
            <a:ext cx="7772400" cy="2957532"/>
          </a:xfrm>
          <a:ln>
            <a:noFill/>
          </a:ln>
        </p:spPr>
        <p:txBody>
          <a:bodyPr>
            <a:prstTxWarp prst="textWave2">
              <a:avLst>
                <a:gd name="adj1" fmla="val 12500"/>
                <a:gd name="adj2" fmla="val 181"/>
              </a:avLst>
            </a:prstTxWarp>
            <a:scene3d>
              <a:camera prst="isometricOffAxis1Right"/>
              <a:lightRig rig="threePt" dir="t"/>
            </a:scene3d>
            <a:sp3d extrusionH="57150">
              <a:bevelT w="69850" h="69850" prst="divot"/>
              <a:bevelB w="38100" h="38100" prst="slope"/>
            </a:sp3d>
          </a:bodyPr>
          <a:lstStyle/>
          <a:p>
            <a:r>
              <a:rPr lang="ru-RU" b="0" dirty="0" smtClean="0">
                <a:ln cap="sq" cmpd="sng">
                  <a:gradFill>
                    <a:gsLst>
                      <a:gs pos="100000">
                        <a:srgbClr val="A603AB"/>
                      </a:gs>
                      <a:gs pos="21001">
                        <a:srgbClr val="0819FB"/>
                      </a:gs>
                      <a:gs pos="35001">
                        <a:srgbClr val="1A8D48"/>
                      </a:gs>
                      <a:gs pos="52000">
                        <a:srgbClr val="FFFF00"/>
                      </a:gs>
                      <a:gs pos="73000">
                        <a:srgbClr val="EE3F17"/>
                      </a:gs>
                      <a:gs pos="88000">
                        <a:srgbClr val="E81766"/>
                      </a:gs>
                      <a:gs pos="100000">
                        <a:srgbClr val="A603AB"/>
                      </a:gs>
                    </a:gsLst>
                    <a:lin ang="5400000" scaled="0"/>
                  </a:gradFill>
                  <a:bevel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520700" dir="5400000" sx="103000" sy="103000" algn="ctr" rotWithShape="0">
                    <a:srgbClr val="FFFF00"/>
                  </a:outerShdw>
                </a:effectLst>
              </a:rPr>
              <a:t>Александр </a:t>
            </a:r>
            <a:r>
              <a:rPr lang="ru-RU" b="0" dirty="0" err="1" smtClean="0">
                <a:ln cap="sq" cmpd="sng">
                  <a:gradFill>
                    <a:gsLst>
                      <a:gs pos="100000">
                        <a:srgbClr val="A603AB"/>
                      </a:gs>
                      <a:gs pos="21001">
                        <a:srgbClr val="0819FB"/>
                      </a:gs>
                      <a:gs pos="35001">
                        <a:srgbClr val="1A8D48"/>
                      </a:gs>
                      <a:gs pos="52000">
                        <a:srgbClr val="FFFF00"/>
                      </a:gs>
                      <a:gs pos="73000">
                        <a:srgbClr val="EE3F17"/>
                      </a:gs>
                      <a:gs pos="88000">
                        <a:srgbClr val="E81766"/>
                      </a:gs>
                      <a:gs pos="100000">
                        <a:srgbClr val="A603AB"/>
                      </a:gs>
                    </a:gsLst>
                    <a:lin ang="5400000" scaled="0"/>
                  </a:gradFill>
                  <a:bevel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520700" dir="5400000" sx="103000" sy="103000" algn="ctr" rotWithShape="0">
                    <a:srgbClr val="FFFF00"/>
                  </a:outerShdw>
                </a:effectLst>
              </a:rPr>
              <a:t>Максович</a:t>
            </a:r>
            <a:r>
              <a:rPr lang="ru-RU" b="0" dirty="0" smtClean="0">
                <a:ln cap="sq" cmpd="sng">
                  <a:gradFill>
                    <a:gsLst>
                      <a:gs pos="100000">
                        <a:srgbClr val="A603AB"/>
                      </a:gs>
                      <a:gs pos="21001">
                        <a:srgbClr val="0819FB"/>
                      </a:gs>
                      <a:gs pos="35001">
                        <a:srgbClr val="1A8D48"/>
                      </a:gs>
                      <a:gs pos="52000">
                        <a:srgbClr val="FFFF00"/>
                      </a:gs>
                      <a:gs pos="73000">
                        <a:srgbClr val="EE3F17"/>
                      </a:gs>
                      <a:gs pos="88000">
                        <a:srgbClr val="E81766"/>
                      </a:gs>
                      <a:gs pos="100000">
                        <a:srgbClr val="A603AB"/>
                      </a:gs>
                    </a:gsLst>
                    <a:lin ang="5400000" scaled="0"/>
                  </a:gradFill>
                  <a:bevel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520700" dir="5400000" sx="103000" sy="103000" algn="ctr" rotWithShape="0">
                    <a:srgbClr val="FFFF00"/>
                  </a:outerShdw>
                </a:effectLst>
              </a:rPr>
              <a:t> Шилов</a:t>
            </a:r>
            <a:endParaRPr lang="en-US" b="0" dirty="0">
              <a:ln cap="sq" cmpd="sng">
                <a:gradFill>
                  <a:gsLst>
                    <a:gs pos="10000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bevel/>
              </a:ln>
              <a:blipFill>
                <a:blip r:embed="rId2"/>
                <a:tile tx="0" ty="0" sx="100000" sy="100000" flip="none" algn="tl"/>
              </a:blipFill>
              <a:effectLst>
                <a:outerShdw blurRad="520700" dir="5400000" sx="103000" sy="103000" algn="ctr" rotWithShape="0">
                  <a:srgbClr val="FFFF00"/>
                </a:outerShdw>
              </a:effectLst>
            </a:endParaRPr>
          </a:p>
        </p:txBody>
      </p:sp>
      <p:pic>
        <p:nvPicPr>
          <p:cNvPr id="2052" name="Picture 4" descr="D:\начальные классы\Ирина\Raznoe\smiley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2643182"/>
            <a:ext cx="857250" cy="85725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3314" name="Picture 2" descr="003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1785918" y="232863"/>
            <a:ext cx="5306362" cy="6357429"/>
          </a:xfrm>
          <a:prstGeom prst="rect">
            <a:avLst/>
          </a:prstGeom>
          <a:ln w="228600" cap="sq" cmpd="thickThin">
            <a:solidFill>
              <a:srgbClr val="CC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100</a:t>
            </a:fld>
            <a:endParaRPr lang="en-US"/>
          </a:p>
        </p:txBody>
      </p:sp>
      <p:pic>
        <p:nvPicPr>
          <p:cNvPr id="6146" name="Picture 2" descr="023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143108" y="285728"/>
            <a:ext cx="4857784" cy="6371171"/>
          </a:xfrm>
          <a:prstGeom prst="rect">
            <a:avLst/>
          </a:prstGeom>
          <a:ln w="2286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101</a:t>
            </a:fld>
            <a:endParaRPr lang="en-US"/>
          </a:p>
        </p:txBody>
      </p:sp>
      <p:pic>
        <p:nvPicPr>
          <p:cNvPr id="1026" name="Picture 2" descr="G:\МХК\204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285984" y="214290"/>
            <a:ext cx="4607929" cy="6486546"/>
          </a:xfrm>
          <a:prstGeom prst="rect">
            <a:avLst/>
          </a:prstGeom>
          <a:ln w="228600" cap="sq" cmpd="thickThin">
            <a:solidFill>
              <a:schemeClr val="accent4">
                <a:lumMod val="95000"/>
                <a:lumOff val="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102</a:t>
            </a:fld>
            <a:endParaRPr lang="en-US"/>
          </a:p>
        </p:txBody>
      </p:sp>
      <p:pic>
        <p:nvPicPr>
          <p:cNvPr id="134146" name="Picture 2" descr="G:\МХК\148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051720" y="260648"/>
            <a:ext cx="4824536" cy="6299731"/>
          </a:xfrm>
          <a:prstGeom prst="rect">
            <a:avLst/>
          </a:prstGeom>
          <a:ln w="228600" cap="sq" cmpd="thickThin">
            <a:solidFill>
              <a:schemeClr val="tx2">
                <a:lumMod val="75000"/>
                <a:lumOff val="2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103</a:t>
            </a:fld>
            <a:endParaRPr lang="en-US"/>
          </a:p>
        </p:txBody>
      </p:sp>
      <p:pic>
        <p:nvPicPr>
          <p:cNvPr id="93186" name="Picture 2" descr="G:\МХК\089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834142" y="312380"/>
            <a:ext cx="5452502" cy="6259892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104</a:t>
            </a:fld>
            <a:endParaRPr lang="en-US"/>
          </a:p>
        </p:txBody>
      </p:sp>
      <p:pic>
        <p:nvPicPr>
          <p:cNvPr id="133122" name="Picture 2" descr="G:\МХК\147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901634" y="447674"/>
            <a:ext cx="5146866" cy="6196035"/>
          </a:xfrm>
          <a:prstGeom prst="rect">
            <a:avLst/>
          </a:prstGeom>
          <a:ln w="228600" cap="sq" cmpd="thickThin">
            <a:solidFill>
              <a:srgbClr val="CC99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105</a:t>
            </a:fld>
            <a:endParaRPr lang="en-US"/>
          </a:p>
        </p:txBody>
      </p:sp>
      <p:pic>
        <p:nvPicPr>
          <p:cNvPr id="87042" name="Picture 2" descr="G:\МХК\082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428860" y="177290"/>
            <a:ext cx="4471461" cy="6466420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106</a:t>
            </a:fld>
            <a:endParaRPr lang="en-US"/>
          </a:p>
        </p:txBody>
      </p:sp>
      <p:pic>
        <p:nvPicPr>
          <p:cNvPr id="98306" name="Picture 2" descr="G:\МХК\094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000232" y="357166"/>
            <a:ext cx="5194889" cy="6253847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107</a:t>
            </a:fld>
            <a:endParaRPr lang="en-US"/>
          </a:p>
        </p:txBody>
      </p:sp>
      <p:pic>
        <p:nvPicPr>
          <p:cNvPr id="100354" name="Picture 2" descr="G:\МХК\096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785918" y="357166"/>
            <a:ext cx="5922107" cy="6286544"/>
          </a:xfrm>
          <a:prstGeom prst="rect">
            <a:avLst/>
          </a:prstGeom>
          <a:ln w="228600" cap="sq" cmpd="thickThin">
            <a:solidFill>
              <a:schemeClr val="accent1">
                <a:lumMod val="2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108</a:t>
            </a:fld>
            <a:endParaRPr lang="en-US"/>
          </a:p>
        </p:txBody>
      </p:sp>
      <p:pic>
        <p:nvPicPr>
          <p:cNvPr id="101378" name="Picture 2" descr="G:\МХК\097[2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928794" y="226722"/>
            <a:ext cx="5307502" cy="6379210"/>
          </a:xfrm>
          <a:prstGeom prst="rect">
            <a:avLst/>
          </a:prstGeom>
          <a:ln w="228600" cap="sq" cmpd="thickThin">
            <a:solidFill>
              <a:schemeClr val="accent3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109</a:t>
            </a:fld>
            <a:endParaRPr lang="en-US"/>
          </a:p>
        </p:txBody>
      </p:sp>
      <p:pic>
        <p:nvPicPr>
          <p:cNvPr id="102402" name="Picture 2" descr="G:\МХК\098[2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095500" y="176213"/>
            <a:ext cx="4953000" cy="6505575"/>
          </a:xfrm>
          <a:prstGeom prst="rect">
            <a:avLst/>
          </a:prstGeom>
          <a:ln w="228600" cap="sq" cmpd="thickThin">
            <a:solidFill>
              <a:srgbClr val="FF33C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9218" name="Picture 2" descr="008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1928794" y="214290"/>
            <a:ext cx="5572132" cy="6482961"/>
          </a:xfrm>
          <a:prstGeom prst="rect">
            <a:avLst/>
          </a:prstGeom>
          <a:ln w="2286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110</a:t>
            </a:fld>
            <a:endParaRPr lang="en-US"/>
          </a:p>
        </p:txBody>
      </p:sp>
      <p:pic>
        <p:nvPicPr>
          <p:cNvPr id="103426" name="Picture 2" descr="G:\МХК\099[2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600179" y="255504"/>
            <a:ext cx="5972217" cy="6316768"/>
          </a:xfrm>
          <a:prstGeom prst="rect">
            <a:avLst/>
          </a:prstGeom>
          <a:ln w="2286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111</a:t>
            </a:fld>
            <a:endParaRPr lang="en-US"/>
          </a:p>
        </p:txBody>
      </p:sp>
      <p:pic>
        <p:nvPicPr>
          <p:cNvPr id="104450" name="Picture 2" descr="G:\МХК\100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555776" y="188640"/>
            <a:ext cx="4368416" cy="6281782"/>
          </a:xfrm>
          <a:prstGeom prst="rect">
            <a:avLst/>
          </a:prstGeom>
          <a:ln w="228600" cap="sq" cmpd="thickThin">
            <a:solidFill>
              <a:schemeClr val="accent1">
                <a:lumMod val="2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112</a:t>
            </a:fld>
            <a:endParaRPr lang="en-US"/>
          </a:p>
        </p:txBody>
      </p:sp>
      <p:pic>
        <p:nvPicPr>
          <p:cNvPr id="105474" name="Picture 2" descr="G:\МХК\101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500298" y="214290"/>
            <a:ext cx="4617815" cy="6429420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113</a:t>
            </a:fld>
            <a:endParaRPr lang="en-US"/>
          </a:p>
        </p:txBody>
      </p:sp>
      <p:pic>
        <p:nvPicPr>
          <p:cNvPr id="106498" name="Picture 2" descr="G:\МХК\102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095500" y="376238"/>
            <a:ext cx="4953000" cy="6105525"/>
          </a:xfrm>
          <a:prstGeom prst="rect">
            <a:avLst/>
          </a:prstGeom>
          <a:ln w="228600" cap="sq" cmpd="thickThin">
            <a:solidFill>
              <a:srgbClr val="66003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114</a:t>
            </a:fld>
            <a:endParaRPr lang="en-US"/>
          </a:p>
        </p:txBody>
      </p:sp>
      <p:pic>
        <p:nvPicPr>
          <p:cNvPr id="107522" name="Picture 2" descr="G:\МХК\103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888734" y="285728"/>
            <a:ext cx="5350250" cy="6286544"/>
          </a:xfrm>
          <a:prstGeom prst="rect">
            <a:avLst/>
          </a:prstGeom>
          <a:ln w="2286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115</a:t>
            </a:fld>
            <a:endParaRPr lang="en-US"/>
          </a:p>
        </p:txBody>
      </p:sp>
      <p:pic>
        <p:nvPicPr>
          <p:cNvPr id="108546" name="Picture 2" descr="G:\МХК\104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339752" y="332656"/>
            <a:ext cx="4422025" cy="6252743"/>
          </a:xfrm>
          <a:prstGeom prst="rect">
            <a:avLst/>
          </a:prstGeom>
          <a:ln w="228600" cap="sq" cmpd="thickThin">
            <a:solidFill>
              <a:srgbClr val="99663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116</a:t>
            </a:fld>
            <a:endParaRPr lang="en-US"/>
          </a:p>
        </p:txBody>
      </p:sp>
      <p:pic>
        <p:nvPicPr>
          <p:cNvPr id="109570" name="Picture 2" descr="G:\МХК\106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095500" y="309563"/>
            <a:ext cx="4953000" cy="6238875"/>
          </a:xfrm>
          <a:prstGeom prst="rect">
            <a:avLst/>
          </a:prstGeom>
          <a:ln w="228600" cap="sq" cmpd="thickThin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117</a:t>
            </a:fld>
            <a:endParaRPr lang="en-US"/>
          </a:p>
        </p:txBody>
      </p:sp>
      <p:pic>
        <p:nvPicPr>
          <p:cNvPr id="111618" name="Picture 2" descr="G:\МХК\110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500299" y="332656"/>
            <a:ext cx="4385444" cy="6306268"/>
          </a:xfrm>
          <a:prstGeom prst="rect">
            <a:avLst/>
          </a:prstGeom>
          <a:ln w="228600" cap="sq" cmpd="thickThin">
            <a:solidFill>
              <a:schemeClr val="bg1">
                <a:lumMod val="9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118</a:t>
            </a:fld>
            <a:endParaRPr lang="en-US"/>
          </a:p>
        </p:txBody>
      </p:sp>
      <p:pic>
        <p:nvPicPr>
          <p:cNvPr id="114690" name="Picture 2" descr="G:\МХК\119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835696" y="260648"/>
            <a:ext cx="5500726" cy="6325835"/>
          </a:xfrm>
          <a:prstGeom prst="rect">
            <a:avLst/>
          </a:prstGeom>
          <a:ln w="228600" cap="sq" cmpd="thickThin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119</a:t>
            </a:fld>
            <a:endParaRPr lang="en-US"/>
          </a:p>
        </p:txBody>
      </p:sp>
      <p:pic>
        <p:nvPicPr>
          <p:cNvPr id="112642" name="Picture 2" descr="G:\МХК\111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095500" y="319088"/>
            <a:ext cx="4953000" cy="6219825"/>
          </a:xfrm>
          <a:prstGeom prst="rect">
            <a:avLst/>
          </a:prstGeom>
          <a:ln w="2286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242" name="Picture 2" descr="006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214546" y="285728"/>
            <a:ext cx="4836295" cy="6306529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120</a:t>
            </a:fld>
            <a:endParaRPr lang="en-US"/>
          </a:p>
        </p:txBody>
      </p:sp>
      <p:pic>
        <p:nvPicPr>
          <p:cNvPr id="113666" name="Picture 2" descr="G:\МХК\114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428860" y="214290"/>
            <a:ext cx="4548202" cy="6498682"/>
          </a:xfrm>
          <a:prstGeom prst="rect">
            <a:avLst/>
          </a:prstGeom>
          <a:ln w="228600" cap="sq" cmpd="thickThin">
            <a:solidFill>
              <a:srgbClr val="99663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121</a:t>
            </a:fld>
            <a:endParaRPr lang="en-US"/>
          </a:p>
        </p:txBody>
      </p:sp>
      <p:pic>
        <p:nvPicPr>
          <p:cNvPr id="115714" name="Picture 2" descr="G:\МХК\123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822577" y="254955"/>
            <a:ext cx="5464067" cy="6388755"/>
          </a:xfrm>
          <a:prstGeom prst="rect">
            <a:avLst/>
          </a:prstGeom>
          <a:ln w="228600" cap="sq" cmpd="thickThin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122</a:t>
            </a:fld>
            <a:endParaRPr lang="en-US"/>
          </a:p>
        </p:txBody>
      </p:sp>
      <p:pic>
        <p:nvPicPr>
          <p:cNvPr id="116738" name="Picture 2" descr="G:\МХК\124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143108" y="428604"/>
            <a:ext cx="5095894" cy="6064114"/>
          </a:xfrm>
          <a:prstGeom prst="rect">
            <a:avLst/>
          </a:prstGeom>
          <a:ln w="2286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123</a:t>
            </a:fld>
            <a:endParaRPr lang="en-US"/>
          </a:p>
        </p:txBody>
      </p:sp>
      <p:pic>
        <p:nvPicPr>
          <p:cNvPr id="117762" name="Picture 2" descr="G:\МХК\125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285984" y="320898"/>
            <a:ext cx="4572032" cy="6216205"/>
          </a:xfrm>
          <a:prstGeom prst="rect">
            <a:avLst/>
          </a:prstGeom>
          <a:ln w="228600" cap="sq" cmpd="thickThin">
            <a:solidFill>
              <a:srgbClr val="FF993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124</a:t>
            </a:fld>
            <a:endParaRPr lang="en-US"/>
          </a:p>
        </p:txBody>
      </p:sp>
      <p:pic>
        <p:nvPicPr>
          <p:cNvPr id="118786" name="Picture 2" descr="G:\МХК\126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768777" y="428604"/>
            <a:ext cx="7517999" cy="6072230"/>
          </a:xfrm>
          <a:prstGeom prst="rect">
            <a:avLst/>
          </a:prstGeom>
          <a:ln w="2286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125</a:t>
            </a:fld>
            <a:endParaRPr lang="en-US"/>
          </a:p>
        </p:txBody>
      </p:sp>
      <p:pic>
        <p:nvPicPr>
          <p:cNvPr id="119810" name="Picture 2" descr="G:\МХК\127[1]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3000364" y="285728"/>
            <a:ext cx="3286148" cy="6332154"/>
          </a:xfrm>
          <a:prstGeom prst="rect">
            <a:avLst/>
          </a:prstGeom>
          <a:ln w="228600" cap="sq" cmpd="thickThin">
            <a:solidFill>
              <a:srgbClr val="FF99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126</a:t>
            </a:fld>
            <a:endParaRPr lang="en-US"/>
          </a:p>
        </p:txBody>
      </p:sp>
      <p:pic>
        <p:nvPicPr>
          <p:cNvPr id="120834" name="Picture 2" descr="G:\МХК\128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207574" y="223770"/>
            <a:ext cx="4721880" cy="6419940"/>
          </a:xfrm>
          <a:prstGeom prst="rect">
            <a:avLst/>
          </a:prstGeom>
          <a:ln w="228600" cap="sq" cmpd="thickThin">
            <a:solidFill>
              <a:srgbClr val="CC006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127</a:t>
            </a:fld>
            <a:endParaRPr lang="en-US"/>
          </a:p>
        </p:txBody>
      </p:sp>
      <p:pic>
        <p:nvPicPr>
          <p:cNvPr id="121858" name="Picture 2" descr="G:\МХК\129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095500" y="209550"/>
            <a:ext cx="4953000" cy="6438900"/>
          </a:xfrm>
          <a:prstGeom prst="rect">
            <a:avLst/>
          </a:prstGeom>
          <a:ln w="228600" cap="sq" cmpd="thickThin">
            <a:solidFill>
              <a:srgbClr val="FF99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128</a:t>
            </a:fld>
            <a:endParaRPr lang="en-US"/>
          </a:p>
        </p:txBody>
      </p:sp>
      <p:pic>
        <p:nvPicPr>
          <p:cNvPr id="122882" name="Picture 2" descr="G:\МХК\130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357422" y="357166"/>
            <a:ext cx="4674275" cy="6229370"/>
          </a:xfrm>
          <a:prstGeom prst="rect">
            <a:avLst/>
          </a:prstGeom>
          <a:ln w="2286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129</a:t>
            </a:fld>
            <a:endParaRPr lang="en-US"/>
          </a:p>
        </p:txBody>
      </p:sp>
      <p:pic>
        <p:nvPicPr>
          <p:cNvPr id="123906" name="Picture 2" descr="G:\МХК\131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095500" y="204788"/>
            <a:ext cx="4953000" cy="6448425"/>
          </a:xfrm>
          <a:prstGeom prst="rect">
            <a:avLst/>
          </a:prstGeom>
          <a:ln w="2286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2290" name="Picture 2" descr="009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857356" y="214290"/>
            <a:ext cx="5643570" cy="6435840"/>
          </a:xfrm>
          <a:prstGeom prst="rect">
            <a:avLst/>
          </a:prstGeom>
          <a:ln w="228600" cap="sq" cmpd="thickThin">
            <a:solidFill>
              <a:schemeClr val="accent5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130</a:t>
            </a:fld>
            <a:endParaRPr lang="en-US"/>
          </a:p>
        </p:txBody>
      </p:sp>
      <p:pic>
        <p:nvPicPr>
          <p:cNvPr id="124930" name="Picture 2" descr="G:\МХК\132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190750" y="381000"/>
            <a:ext cx="4762500" cy="6096000"/>
          </a:xfrm>
          <a:prstGeom prst="rect">
            <a:avLst/>
          </a:prstGeom>
          <a:ln w="228600" cap="sq" cmpd="thickThin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131</a:t>
            </a:fld>
            <a:endParaRPr lang="en-US"/>
          </a:p>
        </p:txBody>
      </p:sp>
      <p:pic>
        <p:nvPicPr>
          <p:cNvPr id="125954" name="Picture 2" descr="G:\МХК\136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285984" y="214290"/>
            <a:ext cx="4494205" cy="6381771"/>
          </a:xfrm>
          <a:prstGeom prst="rect">
            <a:avLst/>
          </a:prstGeom>
          <a:ln w="228600" cap="sq" cmpd="thickThin">
            <a:solidFill>
              <a:schemeClr val="accent5">
                <a:lumMod val="2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132</a:t>
            </a:fld>
            <a:endParaRPr lang="en-US"/>
          </a:p>
        </p:txBody>
      </p:sp>
      <p:pic>
        <p:nvPicPr>
          <p:cNvPr id="129026" name="Picture 2" descr="G:\МХК\141[1]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095500" y="366713"/>
            <a:ext cx="4953000" cy="6124575"/>
          </a:xfrm>
          <a:prstGeom prst="rect">
            <a:avLst/>
          </a:prstGeom>
          <a:ln w="2286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133</a:t>
            </a:fld>
            <a:endParaRPr lang="en-US"/>
          </a:p>
        </p:txBody>
      </p:sp>
      <p:pic>
        <p:nvPicPr>
          <p:cNvPr id="130050" name="Picture 2" descr="G:\МХК\142[1]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190750" y="404813"/>
            <a:ext cx="4762500" cy="6048375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134</a:t>
            </a:fld>
            <a:endParaRPr lang="en-US"/>
          </a:p>
        </p:txBody>
      </p:sp>
      <p:pic>
        <p:nvPicPr>
          <p:cNvPr id="132098" name="Picture 2" descr="G:\МХК\146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829548" y="235721"/>
            <a:ext cx="5528534" cy="6336551"/>
          </a:xfrm>
          <a:prstGeom prst="rect">
            <a:avLst/>
          </a:prstGeom>
          <a:ln w="2286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135</a:t>
            </a:fld>
            <a:endParaRPr lang="en-US"/>
          </a:p>
        </p:txBody>
      </p:sp>
      <p:pic>
        <p:nvPicPr>
          <p:cNvPr id="135170" name="Picture 2" descr="G:\МХК\149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672993" y="285728"/>
            <a:ext cx="5865435" cy="6215105"/>
          </a:xfrm>
          <a:prstGeom prst="rect">
            <a:avLst/>
          </a:prstGeom>
          <a:ln w="228600" cap="sq" cmpd="thickThin">
            <a:solidFill>
              <a:schemeClr val="accent1">
                <a:lumMod val="2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136</a:t>
            </a:fld>
            <a:endParaRPr lang="en-US"/>
          </a:p>
        </p:txBody>
      </p:sp>
      <p:pic>
        <p:nvPicPr>
          <p:cNvPr id="136194" name="Picture 2" descr="G:\МХК\150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095500" y="342900"/>
            <a:ext cx="4953000" cy="6172200"/>
          </a:xfrm>
          <a:prstGeom prst="rect">
            <a:avLst/>
          </a:prstGeom>
          <a:ln w="228600" cap="sq" cmpd="thickThin">
            <a:solidFill>
              <a:schemeClr val="accent1">
                <a:lumMod val="2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137</a:t>
            </a:fld>
            <a:endParaRPr lang="en-US"/>
          </a:p>
        </p:txBody>
      </p:sp>
      <p:pic>
        <p:nvPicPr>
          <p:cNvPr id="137218" name="Picture 2" descr="G:\МХК\151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095500" y="323850"/>
            <a:ext cx="4953000" cy="6210300"/>
          </a:xfrm>
          <a:prstGeom prst="rect">
            <a:avLst/>
          </a:prstGeom>
          <a:ln w="228600" cap="sq" cmpd="thickThin">
            <a:solidFill>
              <a:schemeClr val="accent5">
                <a:lumMod val="1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138</a:t>
            </a:fld>
            <a:endParaRPr lang="en-US"/>
          </a:p>
        </p:txBody>
      </p:sp>
      <p:pic>
        <p:nvPicPr>
          <p:cNvPr id="138242" name="Picture 2" descr="G:\МХК\152[2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214546" y="373652"/>
            <a:ext cx="4643470" cy="6206176"/>
          </a:xfrm>
          <a:prstGeom prst="rect">
            <a:avLst/>
          </a:prstGeom>
          <a:ln w="228600" cap="sq" cmpd="thickThin">
            <a:solidFill>
              <a:srgbClr val="66003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139</a:t>
            </a:fld>
            <a:endParaRPr lang="en-US"/>
          </a:p>
        </p:txBody>
      </p:sp>
      <p:pic>
        <p:nvPicPr>
          <p:cNvPr id="139266" name="Picture 2" descr="G:\МХК\157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095500" y="285750"/>
            <a:ext cx="4953000" cy="6286500"/>
          </a:xfrm>
          <a:prstGeom prst="rect">
            <a:avLst/>
          </a:prstGeom>
          <a:ln w="228600" cap="sq" cmpd="thickThin">
            <a:solidFill>
              <a:srgbClr val="00808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4338" name="Picture 2" descr="011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1785918" y="259226"/>
            <a:ext cx="5643570" cy="6435840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140</a:t>
            </a:fld>
            <a:endParaRPr lang="en-US"/>
          </a:p>
        </p:txBody>
      </p:sp>
      <p:pic>
        <p:nvPicPr>
          <p:cNvPr id="140290" name="Picture 2" descr="G:\МХК\158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095500" y="376238"/>
            <a:ext cx="4953000" cy="6105525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141</a:t>
            </a:fld>
            <a:endParaRPr lang="en-US"/>
          </a:p>
        </p:txBody>
      </p:sp>
      <p:pic>
        <p:nvPicPr>
          <p:cNvPr id="142338" name="Picture 2" descr="G:\МХК\161[1]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095500" y="252413"/>
            <a:ext cx="4953000" cy="6353175"/>
          </a:xfrm>
          <a:prstGeom prst="rect">
            <a:avLst/>
          </a:prstGeom>
          <a:ln w="228600" cap="sq" cmpd="thickThin">
            <a:solidFill>
              <a:schemeClr val="accent1">
                <a:lumMod val="2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142</a:t>
            </a:fld>
            <a:endParaRPr lang="en-US"/>
          </a:p>
        </p:txBody>
      </p:sp>
      <p:pic>
        <p:nvPicPr>
          <p:cNvPr id="43010" name="Picture 2" descr="017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2285984" y="214290"/>
            <a:ext cx="4424651" cy="6500834"/>
          </a:xfrm>
          <a:prstGeom prst="rect">
            <a:avLst/>
          </a:prstGeom>
          <a:ln w="228600" cap="sq" cmpd="thickThin">
            <a:solidFill>
              <a:srgbClr val="66003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143</a:t>
            </a:fld>
            <a:endParaRPr lang="en-US"/>
          </a:p>
        </p:txBody>
      </p:sp>
      <p:pic>
        <p:nvPicPr>
          <p:cNvPr id="143362" name="Picture 2" descr="G:\МХК\165[1]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095500" y="328613"/>
            <a:ext cx="4953000" cy="6200775"/>
          </a:xfrm>
          <a:prstGeom prst="rect">
            <a:avLst/>
          </a:prstGeom>
          <a:ln w="228600" cap="sq" cmpd="thickThin">
            <a:solidFill>
              <a:schemeClr val="accent1">
                <a:lumMod val="2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144</a:t>
            </a:fld>
            <a:endParaRPr lang="en-US"/>
          </a:p>
        </p:txBody>
      </p:sp>
      <p:pic>
        <p:nvPicPr>
          <p:cNvPr id="99330" name="Picture 2" descr="G:\МХК\095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071670" y="357166"/>
            <a:ext cx="5388568" cy="6186491"/>
          </a:xfrm>
          <a:prstGeom prst="rect">
            <a:avLst/>
          </a:prstGeom>
          <a:ln w="228600" cap="sq" cmpd="thickThin">
            <a:solidFill>
              <a:schemeClr val="accent1">
                <a:lumMod val="2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145</a:t>
            </a:fld>
            <a:endParaRPr lang="en-US"/>
          </a:p>
        </p:txBody>
      </p:sp>
      <p:pic>
        <p:nvPicPr>
          <p:cNvPr id="144386" name="Picture 2" descr="G:\МХК\166[1]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785918" y="379147"/>
            <a:ext cx="5429288" cy="6264563"/>
          </a:xfrm>
          <a:prstGeom prst="rect">
            <a:avLst/>
          </a:prstGeom>
          <a:ln w="228600" cap="sq" cmpd="thickThin">
            <a:solidFill>
              <a:schemeClr val="accent3">
                <a:lumMod val="6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146</a:t>
            </a:fld>
            <a:endParaRPr lang="en-US"/>
          </a:p>
        </p:txBody>
      </p:sp>
      <p:pic>
        <p:nvPicPr>
          <p:cNvPr id="145410" name="Picture 2" descr="G:\МХК\168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095500" y="376238"/>
            <a:ext cx="4953000" cy="6105525"/>
          </a:xfrm>
          <a:prstGeom prst="rect">
            <a:avLst/>
          </a:prstGeom>
          <a:ln w="228600" cap="sq" cmpd="thickThin">
            <a:solidFill>
              <a:srgbClr val="FF99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147</a:t>
            </a:fld>
            <a:endParaRPr lang="en-US"/>
          </a:p>
        </p:txBody>
      </p:sp>
      <p:pic>
        <p:nvPicPr>
          <p:cNvPr id="146434" name="Picture 2" descr="G:\МХК\170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905603" y="313067"/>
            <a:ext cx="5309603" cy="6259205"/>
          </a:xfrm>
          <a:prstGeom prst="rect">
            <a:avLst/>
          </a:prstGeom>
          <a:ln w="228600" cap="sq" cmpd="thickThin">
            <a:solidFill>
              <a:srgbClr val="CC99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148</a:t>
            </a:fld>
            <a:endParaRPr lang="en-US"/>
          </a:p>
        </p:txBody>
      </p:sp>
      <p:pic>
        <p:nvPicPr>
          <p:cNvPr id="148482" name="Picture 2" descr="G:\МХК\182[2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928662" y="406623"/>
            <a:ext cx="7215238" cy="6105201"/>
          </a:xfrm>
          <a:prstGeom prst="rect">
            <a:avLst/>
          </a:prstGeom>
          <a:ln w="2286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149</a:t>
            </a:fld>
            <a:endParaRPr lang="en-US"/>
          </a:p>
        </p:txBody>
      </p:sp>
      <p:pic>
        <p:nvPicPr>
          <p:cNvPr id="149506" name="Picture 2" descr="G:\МХК\195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928794" y="342877"/>
            <a:ext cx="5214974" cy="6257969"/>
          </a:xfrm>
          <a:prstGeom prst="rect">
            <a:avLst/>
          </a:prstGeom>
          <a:ln w="2286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5362" name="Picture 2" descr="012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267744" y="188640"/>
            <a:ext cx="4845499" cy="6438923"/>
          </a:xfrm>
          <a:prstGeom prst="rect">
            <a:avLst/>
          </a:prstGeom>
          <a:ln w="228600" cap="sq" cmpd="thickThin">
            <a:solidFill>
              <a:schemeClr val="accent5">
                <a:lumMod val="2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150</a:t>
            </a:fld>
            <a:endParaRPr lang="en-US"/>
          </a:p>
        </p:txBody>
      </p:sp>
      <p:pic>
        <p:nvPicPr>
          <p:cNvPr id="150530" name="Picture 2" descr="G:\МХК\202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000232" y="285728"/>
            <a:ext cx="5191144" cy="6249339"/>
          </a:xfrm>
          <a:prstGeom prst="rect">
            <a:avLst/>
          </a:prstGeom>
          <a:ln w="228600" cap="sq" cmpd="thickThin">
            <a:solidFill>
              <a:srgbClr val="99663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151</a:t>
            </a:fld>
            <a:endParaRPr lang="en-US"/>
          </a:p>
        </p:txBody>
      </p:sp>
      <p:pic>
        <p:nvPicPr>
          <p:cNvPr id="2050" name="Picture 2" descr="G:\МХК\205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095500" y="471488"/>
            <a:ext cx="4953000" cy="5915025"/>
          </a:xfrm>
          <a:prstGeom prst="rect">
            <a:avLst/>
          </a:prstGeom>
          <a:ln w="228600" cap="sq" cmpd="thickThin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152</a:t>
            </a:fld>
            <a:endParaRPr lang="en-US"/>
          </a:p>
        </p:txBody>
      </p:sp>
      <p:pic>
        <p:nvPicPr>
          <p:cNvPr id="3074" name="Picture 2" descr="G:\МХК\206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829548" y="357166"/>
            <a:ext cx="5422576" cy="6215106"/>
          </a:xfrm>
          <a:prstGeom prst="rect">
            <a:avLst/>
          </a:prstGeom>
          <a:ln w="2286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153</a:t>
            </a:fld>
            <a:endParaRPr lang="en-US"/>
          </a:p>
        </p:txBody>
      </p:sp>
      <p:pic>
        <p:nvPicPr>
          <p:cNvPr id="4098" name="Picture 2" descr="G:\МХК\212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095500" y="347663"/>
            <a:ext cx="4953000" cy="6162675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154</a:t>
            </a:fld>
            <a:endParaRPr lang="en-US"/>
          </a:p>
        </p:txBody>
      </p:sp>
      <p:pic>
        <p:nvPicPr>
          <p:cNvPr id="5122" name="Picture 2" descr="G:\МХК\221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143108" y="428604"/>
            <a:ext cx="4996285" cy="6005535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155</a:t>
            </a:fld>
            <a:endParaRPr lang="en-US"/>
          </a:p>
        </p:txBody>
      </p:sp>
      <p:pic>
        <p:nvPicPr>
          <p:cNvPr id="6146" name="Picture 2" descr="G:\МХК\227[2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888775" y="347825"/>
            <a:ext cx="5254993" cy="6295885"/>
          </a:xfrm>
          <a:prstGeom prst="rect">
            <a:avLst/>
          </a:prstGeom>
          <a:ln w="228600" cap="sq" cmpd="thickThin">
            <a:solidFill>
              <a:schemeClr val="accent5">
                <a:lumMod val="2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156</a:t>
            </a:fld>
            <a:endParaRPr lang="en-US"/>
          </a:p>
        </p:txBody>
      </p:sp>
      <p:pic>
        <p:nvPicPr>
          <p:cNvPr id="7170" name="Picture 2" descr="G:\МХК\238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960048" y="381000"/>
            <a:ext cx="5088452" cy="6262710"/>
          </a:xfrm>
          <a:prstGeom prst="rect">
            <a:avLst/>
          </a:prstGeom>
          <a:ln w="2286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157</a:t>
            </a:fld>
            <a:endParaRPr lang="en-US"/>
          </a:p>
        </p:txBody>
      </p:sp>
      <p:pic>
        <p:nvPicPr>
          <p:cNvPr id="8194" name="Picture 2" descr="G:\МХК\239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907704" y="332656"/>
            <a:ext cx="5324495" cy="6143648"/>
          </a:xfrm>
          <a:prstGeom prst="rect">
            <a:avLst/>
          </a:prstGeom>
          <a:ln w="228600" cap="sq" cmpd="thickThin">
            <a:solidFill>
              <a:schemeClr val="accent1">
                <a:lumMod val="2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158</a:t>
            </a:fld>
            <a:endParaRPr lang="en-US"/>
          </a:p>
        </p:txBody>
      </p:sp>
      <p:pic>
        <p:nvPicPr>
          <p:cNvPr id="9218" name="Picture 2" descr="G:\МХК\241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095500" y="252413"/>
            <a:ext cx="4953000" cy="6353175"/>
          </a:xfrm>
          <a:prstGeom prst="rect">
            <a:avLst/>
          </a:prstGeom>
          <a:ln w="228600" cap="sq" cmpd="thickThin">
            <a:solidFill>
              <a:schemeClr val="accent3">
                <a:lumMod val="6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159</a:t>
            </a:fld>
            <a:endParaRPr lang="en-US"/>
          </a:p>
        </p:txBody>
      </p:sp>
      <p:pic>
        <p:nvPicPr>
          <p:cNvPr id="10242" name="Picture 2" descr="G:\МХК\245[2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095500" y="428625"/>
            <a:ext cx="4953000" cy="6000750"/>
          </a:xfrm>
          <a:prstGeom prst="rect">
            <a:avLst/>
          </a:prstGeom>
          <a:ln w="228600" cap="sq" cmpd="thickThin">
            <a:solidFill>
              <a:schemeClr val="accent5">
                <a:lumMod val="2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6386" name="Picture 2" descr="013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214546" y="214290"/>
            <a:ext cx="4500594" cy="6435851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160</a:t>
            </a:fld>
            <a:endParaRPr lang="en-US"/>
          </a:p>
        </p:txBody>
      </p:sp>
      <p:pic>
        <p:nvPicPr>
          <p:cNvPr id="11266" name="Picture 2" descr="G:\МХК\246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935329" y="285728"/>
            <a:ext cx="5214749" cy="6357982"/>
          </a:xfrm>
          <a:prstGeom prst="rect">
            <a:avLst/>
          </a:prstGeom>
          <a:ln w="228600" cap="sq" cmpd="thickThin">
            <a:solidFill>
              <a:srgbClr val="FF99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161</a:t>
            </a:fld>
            <a:endParaRPr lang="en-US"/>
          </a:p>
        </p:txBody>
      </p:sp>
      <p:pic>
        <p:nvPicPr>
          <p:cNvPr id="12290" name="Picture 2" descr="G:\МХК\253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051720" y="332656"/>
            <a:ext cx="4953000" cy="6238875"/>
          </a:xfrm>
          <a:prstGeom prst="rect">
            <a:avLst/>
          </a:prstGeom>
          <a:ln w="228600" cap="sq" cmpd="thickThin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162</a:t>
            </a:fld>
            <a:endParaRPr lang="en-US"/>
          </a:p>
        </p:txBody>
      </p:sp>
      <p:pic>
        <p:nvPicPr>
          <p:cNvPr id="13314" name="Picture 2" descr="G:\МХК\256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571736" y="214290"/>
            <a:ext cx="4262450" cy="6451055"/>
          </a:xfrm>
          <a:prstGeom prst="rect">
            <a:avLst/>
          </a:prstGeom>
          <a:ln w="228600" cap="sq" cmpd="thickThin">
            <a:solidFill>
              <a:srgbClr val="FF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163</a:t>
            </a:fld>
            <a:endParaRPr lang="en-US"/>
          </a:p>
        </p:txBody>
      </p:sp>
      <p:pic>
        <p:nvPicPr>
          <p:cNvPr id="14338" name="Picture 2" descr="G:\МХК\260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428860" y="214290"/>
            <a:ext cx="4548202" cy="6463695"/>
          </a:xfrm>
          <a:prstGeom prst="rect">
            <a:avLst/>
          </a:prstGeom>
          <a:ln w="2286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164</a:t>
            </a:fld>
            <a:endParaRPr lang="en-US"/>
          </a:p>
        </p:txBody>
      </p:sp>
      <p:pic>
        <p:nvPicPr>
          <p:cNvPr id="15362" name="Picture 2" descr="G:\МХК\265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494249" y="428604"/>
            <a:ext cx="6083929" cy="6072229"/>
          </a:xfrm>
          <a:prstGeom prst="rect">
            <a:avLst/>
          </a:prstGeom>
          <a:ln w="228600" cap="sq" cmpd="thickThin">
            <a:solidFill>
              <a:schemeClr val="accent5">
                <a:lumMod val="2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165</a:t>
            </a:fld>
            <a:endParaRPr lang="en-US"/>
          </a:p>
        </p:txBody>
      </p:sp>
      <p:pic>
        <p:nvPicPr>
          <p:cNvPr id="16386" name="Picture 2" descr="G:\МХК\266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784297" y="357166"/>
            <a:ext cx="5575405" cy="6143668"/>
          </a:xfrm>
          <a:prstGeom prst="rect">
            <a:avLst/>
          </a:prstGeom>
          <a:ln w="228600" cap="sq" cmpd="thickThin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166</a:t>
            </a:fld>
            <a:endParaRPr lang="en-US"/>
          </a:p>
        </p:txBody>
      </p:sp>
      <p:pic>
        <p:nvPicPr>
          <p:cNvPr id="17410" name="Picture 2" descr="G:\МХК\276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928794" y="277485"/>
            <a:ext cx="5286412" cy="6303030"/>
          </a:xfrm>
          <a:prstGeom prst="rect">
            <a:avLst/>
          </a:prstGeom>
          <a:ln w="228600" cap="sq" cmpd="thickThin">
            <a:solidFill>
              <a:srgbClr val="FFFF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167</a:t>
            </a:fld>
            <a:endParaRPr lang="en-US"/>
          </a:p>
        </p:txBody>
      </p:sp>
      <p:pic>
        <p:nvPicPr>
          <p:cNvPr id="18434" name="Picture 2" descr="G:\МХК\281[1]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1753894" y="357166"/>
            <a:ext cx="5572164" cy="6215106"/>
          </a:xfrm>
          <a:prstGeom prst="rect">
            <a:avLst/>
          </a:prstGeom>
          <a:ln w="228600" cap="sq" cmpd="thickThin">
            <a:solidFill>
              <a:schemeClr val="accent5">
                <a:lumMod val="1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168</a:t>
            </a:fld>
            <a:endParaRPr lang="en-US"/>
          </a:p>
        </p:txBody>
      </p:sp>
      <p:pic>
        <p:nvPicPr>
          <p:cNvPr id="19458" name="Picture 2" descr="G:\МХК\288[1]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095500" y="385763"/>
            <a:ext cx="4953000" cy="6086475"/>
          </a:xfrm>
          <a:prstGeom prst="rect">
            <a:avLst/>
          </a:prstGeom>
          <a:ln w="228600" cap="sq" cmpd="thickThin">
            <a:solidFill>
              <a:schemeClr val="accent4">
                <a:lumMod val="95000"/>
                <a:lumOff val="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169</a:t>
            </a:fld>
            <a:endParaRPr lang="en-US"/>
          </a:p>
        </p:txBody>
      </p:sp>
      <p:pic>
        <p:nvPicPr>
          <p:cNvPr id="21506" name="Picture 2" descr="G:\МХК\303[2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928794" y="395566"/>
            <a:ext cx="5500726" cy="6167161"/>
          </a:xfrm>
          <a:prstGeom prst="rect">
            <a:avLst/>
          </a:prstGeom>
          <a:ln w="228600" cap="sq" cmpd="thickThin">
            <a:solidFill>
              <a:srgbClr val="99663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7410" name="Picture 2" descr="014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1928794" y="214290"/>
            <a:ext cx="5200631" cy="6360772"/>
          </a:xfrm>
          <a:prstGeom prst="rect">
            <a:avLst/>
          </a:prstGeom>
          <a:ln w="228600" cap="sq" cmpd="thickThin">
            <a:solidFill>
              <a:schemeClr val="accent2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170</a:t>
            </a:fld>
            <a:endParaRPr lang="en-US"/>
          </a:p>
        </p:txBody>
      </p:sp>
      <p:pic>
        <p:nvPicPr>
          <p:cNvPr id="22530" name="Picture 2" descr="G:\МХК\304[1].jpg"/>
          <p:cNvPicPr>
            <a:picLocks noChangeAspect="1" noChangeArrowheads="1"/>
          </p:cNvPicPr>
          <p:nvPr/>
        </p:nvPicPr>
        <p:blipFill>
          <a:blip r:embed="rId2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2357422" y="248840"/>
            <a:ext cx="4500594" cy="6260942"/>
          </a:xfrm>
          <a:prstGeom prst="rect">
            <a:avLst/>
          </a:prstGeom>
          <a:ln w="228600" cap="sq" cmpd="thickThin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171</a:t>
            </a:fld>
            <a:endParaRPr lang="en-US"/>
          </a:p>
        </p:txBody>
      </p:sp>
      <p:pic>
        <p:nvPicPr>
          <p:cNvPr id="23554" name="Picture 2" descr="G:\МХК\307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428860" y="278251"/>
            <a:ext cx="4357717" cy="6197644"/>
          </a:xfrm>
          <a:prstGeom prst="rect">
            <a:avLst/>
          </a:prstGeom>
          <a:ln w="228600" cap="sq" cmpd="thickThin">
            <a:solidFill>
              <a:srgbClr val="80008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172</a:t>
            </a:fld>
            <a:endParaRPr lang="en-US"/>
          </a:p>
        </p:txBody>
      </p:sp>
      <p:pic>
        <p:nvPicPr>
          <p:cNvPr id="24578" name="Picture 2" descr="G:\МХК\308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928794" y="285728"/>
            <a:ext cx="5217205" cy="6339894"/>
          </a:xfrm>
          <a:prstGeom prst="rect">
            <a:avLst/>
          </a:prstGeom>
          <a:ln w="2286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173</a:t>
            </a:fld>
            <a:endParaRPr lang="en-US"/>
          </a:p>
        </p:txBody>
      </p:sp>
      <p:pic>
        <p:nvPicPr>
          <p:cNvPr id="25602" name="Picture 2" descr="G:\МХК\314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357422" y="285728"/>
            <a:ext cx="4512501" cy="6370589"/>
          </a:xfrm>
          <a:prstGeom prst="rect">
            <a:avLst/>
          </a:prstGeom>
          <a:ln w="2286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174</a:t>
            </a:fld>
            <a:endParaRPr lang="en-US"/>
          </a:p>
        </p:txBody>
      </p:sp>
      <p:pic>
        <p:nvPicPr>
          <p:cNvPr id="26626" name="Picture 2" descr="G:\МХК\317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214546" y="357166"/>
            <a:ext cx="4857784" cy="6182634"/>
          </a:xfrm>
          <a:prstGeom prst="rect">
            <a:avLst/>
          </a:prstGeom>
          <a:ln w="2286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175</a:t>
            </a:fld>
            <a:endParaRPr lang="en-US"/>
          </a:p>
        </p:txBody>
      </p:sp>
      <p:pic>
        <p:nvPicPr>
          <p:cNvPr id="27650" name="Picture 2" descr="G:\МХК\320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143108" y="571480"/>
            <a:ext cx="4871604" cy="5952214"/>
          </a:xfrm>
          <a:prstGeom prst="rect">
            <a:avLst/>
          </a:prstGeom>
          <a:ln w="228600" cap="sq" cmpd="thickThin">
            <a:solidFill>
              <a:srgbClr val="CC99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176</a:t>
            </a:fld>
            <a:endParaRPr lang="en-US"/>
          </a:p>
        </p:txBody>
      </p:sp>
      <p:pic>
        <p:nvPicPr>
          <p:cNvPr id="28674" name="Picture 2" descr="G:\МХК\322[2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000232" y="428604"/>
            <a:ext cx="5214974" cy="6164404"/>
          </a:xfrm>
          <a:prstGeom prst="rect">
            <a:avLst/>
          </a:prstGeom>
          <a:ln w="2286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177</a:t>
            </a:fld>
            <a:endParaRPr lang="en-US"/>
          </a:p>
        </p:txBody>
      </p:sp>
      <p:pic>
        <p:nvPicPr>
          <p:cNvPr id="29698" name="Picture 2" descr="G:\МХК\332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143108" y="285728"/>
            <a:ext cx="4857784" cy="6283792"/>
          </a:xfrm>
          <a:prstGeom prst="rect">
            <a:avLst/>
          </a:prstGeom>
          <a:ln w="228600" cap="sq" cmpd="thickThin">
            <a:solidFill>
              <a:schemeClr val="accent5">
                <a:lumMod val="1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178</a:t>
            </a:fld>
            <a:endParaRPr lang="en-US"/>
          </a:p>
        </p:txBody>
      </p:sp>
      <p:pic>
        <p:nvPicPr>
          <p:cNvPr id="30722" name="Picture 2" descr="G:\МХК\346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143108" y="259293"/>
            <a:ext cx="4643470" cy="6361699"/>
          </a:xfrm>
          <a:prstGeom prst="rect">
            <a:avLst/>
          </a:prstGeom>
          <a:ln w="228600" cap="sq" cmpd="thickThin">
            <a:solidFill>
              <a:srgbClr val="CC99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179</a:t>
            </a:fld>
            <a:endParaRPr lang="en-US"/>
          </a:p>
        </p:txBody>
      </p:sp>
      <p:pic>
        <p:nvPicPr>
          <p:cNvPr id="31746" name="Picture 2" descr="G:\МХК\359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357422" y="273823"/>
            <a:ext cx="4500594" cy="6211758"/>
          </a:xfrm>
          <a:prstGeom prst="rect">
            <a:avLst/>
          </a:prstGeom>
          <a:ln w="2286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8434" name="Picture 2" descr="305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1928794" y="214290"/>
            <a:ext cx="5342450" cy="6406412"/>
          </a:xfrm>
          <a:prstGeom prst="rect">
            <a:avLst/>
          </a:prstGeom>
          <a:ln w="228600" cap="sq" cmpd="thickThin">
            <a:solidFill>
              <a:srgbClr val="FFCC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180</a:t>
            </a:fld>
            <a:endParaRPr lang="en-US"/>
          </a:p>
        </p:txBody>
      </p:sp>
      <p:pic>
        <p:nvPicPr>
          <p:cNvPr id="32770" name="Picture 2" descr="G:\МХК\360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357422" y="285728"/>
            <a:ext cx="4714908" cy="6298822"/>
          </a:xfrm>
          <a:prstGeom prst="rect">
            <a:avLst/>
          </a:prstGeom>
          <a:ln w="228600" cap="sq" cmpd="thickThin">
            <a:solidFill>
              <a:schemeClr val="accent5">
                <a:lumMod val="1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181</a:t>
            </a:fld>
            <a:endParaRPr lang="en-US"/>
          </a:p>
        </p:txBody>
      </p:sp>
      <p:pic>
        <p:nvPicPr>
          <p:cNvPr id="33794" name="Picture 2" descr="G:\МХК\368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143108" y="285728"/>
            <a:ext cx="4643470" cy="6310354"/>
          </a:xfrm>
          <a:prstGeom prst="rect">
            <a:avLst/>
          </a:prstGeom>
          <a:ln w="228600" cap="sq" cmpd="thickThin">
            <a:solidFill>
              <a:schemeClr val="accent5">
                <a:lumMod val="2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182</a:t>
            </a:fld>
            <a:endParaRPr lang="en-US"/>
          </a:p>
        </p:txBody>
      </p:sp>
      <p:pic>
        <p:nvPicPr>
          <p:cNvPr id="35842" name="Picture 2" descr="G:\МХК\383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939181" y="424997"/>
            <a:ext cx="5204587" cy="6075837"/>
          </a:xfrm>
          <a:prstGeom prst="rect">
            <a:avLst/>
          </a:prstGeom>
          <a:ln w="228600" cap="sq" cmpd="thickThin">
            <a:solidFill>
              <a:srgbClr val="80008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183</a:t>
            </a:fld>
            <a:endParaRPr lang="en-US"/>
          </a:p>
        </p:txBody>
      </p:sp>
      <p:pic>
        <p:nvPicPr>
          <p:cNvPr id="36866" name="Picture 2" descr="G:\МХК\389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857488" y="357166"/>
            <a:ext cx="3949022" cy="6192254"/>
          </a:xfrm>
          <a:prstGeom prst="rect">
            <a:avLst/>
          </a:prstGeom>
          <a:ln w="228600" cap="sq" cmpd="thickThin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184</a:t>
            </a:fld>
            <a:endParaRPr lang="en-US"/>
          </a:p>
        </p:txBody>
      </p:sp>
      <p:pic>
        <p:nvPicPr>
          <p:cNvPr id="1026" name="Picture 2" descr="C:\Users\Покупатель\Desktop\МХК\МХК\Художники\Шилов\353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555776" y="404664"/>
            <a:ext cx="4320480" cy="6051389"/>
          </a:xfrm>
          <a:prstGeom prst="rect">
            <a:avLst/>
          </a:prstGeom>
          <a:ln w="228600" cap="sq" cmpd="thickThin">
            <a:solidFill>
              <a:srgbClr val="CC99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185</a:t>
            </a:fld>
            <a:endParaRPr lang="en-US"/>
          </a:p>
        </p:txBody>
      </p:sp>
      <p:pic>
        <p:nvPicPr>
          <p:cNvPr id="3074" name="Picture 2" descr="C:\Users\Покупатель\Desktop\МХК\МХК\Художники\Шилов\399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064259" y="389543"/>
            <a:ext cx="5028021" cy="6063793"/>
          </a:xfrm>
          <a:prstGeom prst="rect">
            <a:avLst/>
          </a:prstGeom>
          <a:ln w="228600" cap="sq" cmpd="thickThin">
            <a:solidFill>
              <a:srgbClr val="FF996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186</a:t>
            </a:fld>
            <a:endParaRPr lang="en-US"/>
          </a:p>
        </p:txBody>
      </p:sp>
      <p:pic>
        <p:nvPicPr>
          <p:cNvPr id="4098" name="Picture 2" descr="C:\Users\Покупатель\Desktop\МХК\МХК\Художники\Шилов\400[1]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051720" y="404664"/>
            <a:ext cx="5328592" cy="6085252"/>
          </a:xfrm>
          <a:prstGeom prst="rect">
            <a:avLst/>
          </a:prstGeom>
          <a:ln w="228600" cap="sq" cmpd="thickThin">
            <a:solidFill>
              <a:srgbClr val="FF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187</a:t>
            </a:fld>
            <a:endParaRPr lang="en-US"/>
          </a:p>
        </p:txBody>
      </p:sp>
      <p:pic>
        <p:nvPicPr>
          <p:cNvPr id="5122" name="Picture 2" descr="C:\Users\Покупатель\Desktop\МХК\МХК\Художники\Шилов\416[1]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1949192" y="297516"/>
            <a:ext cx="5215096" cy="6299836"/>
          </a:xfrm>
          <a:prstGeom prst="rect">
            <a:avLst/>
          </a:prstGeom>
          <a:ln w="228600" cap="sq" cmpd="thickThin">
            <a:solidFill>
              <a:srgbClr val="66003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188</a:t>
            </a:fld>
            <a:endParaRPr lang="en-US"/>
          </a:p>
        </p:txBody>
      </p:sp>
      <p:pic>
        <p:nvPicPr>
          <p:cNvPr id="6146" name="Picture 2" descr="C:\Users\Покупатель\Desktop\МХК\МХК\Художники\Шилов\424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195736" y="404664"/>
            <a:ext cx="4941443" cy="6087285"/>
          </a:xfrm>
          <a:prstGeom prst="rect">
            <a:avLst/>
          </a:prstGeom>
          <a:ln w="2286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189</a:t>
            </a:fld>
            <a:endParaRPr lang="en-US"/>
          </a:p>
        </p:txBody>
      </p:sp>
      <p:pic>
        <p:nvPicPr>
          <p:cNvPr id="2050" name="Picture 2" descr="C:\Users\Покупатель\Desktop\МХК\МХК\Художники\Шилов\397[1]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123728" y="476672"/>
            <a:ext cx="5040560" cy="6018429"/>
          </a:xfrm>
          <a:prstGeom prst="rect">
            <a:avLst/>
          </a:prstGeom>
          <a:ln w="228600" cap="sq" cmpd="thickThin">
            <a:solidFill>
              <a:srgbClr val="CC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9458" name="Picture 2" descr="016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088896" y="228600"/>
            <a:ext cx="4792898" cy="6415110"/>
          </a:xfrm>
          <a:prstGeom prst="rect">
            <a:avLst/>
          </a:prstGeom>
          <a:ln w="2286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11667-5EC7-4589-BBE5-5AB9D4DBB430}" type="slidenum">
              <a:rPr lang="en-US" smtClean="0"/>
              <a:pPr/>
              <a:t>190</a:t>
            </a:fld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714356"/>
            <a:ext cx="864399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Презентация выполнена</a:t>
            </a:r>
            <a:br>
              <a:rPr lang="ru-RU" sz="4000" dirty="0" smtClean="0"/>
            </a:br>
            <a:r>
              <a:rPr lang="ru-RU" sz="4000" dirty="0" smtClean="0"/>
              <a:t>учителем начальных классов</a:t>
            </a:r>
            <a:br>
              <a:rPr lang="ru-RU" sz="4000" dirty="0" smtClean="0"/>
            </a:br>
            <a:r>
              <a:rPr lang="ru-RU" sz="4000" dirty="0" err="1" smtClean="0"/>
              <a:t>Усть-Соболевской</a:t>
            </a:r>
            <a:r>
              <a:rPr lang="ru-RU" sz="4000" dirty="0" smtClean="0"/>
              <a:t> </a:t>
            </a:r>
            <a:br>
              <a:rPr lang="ru-RU" sz="4000" dirty="0" smtClean="0"/>
            </a:br>
            <a:r>
              <a:rPr lang="ru-RU" sz="4000" dirty="0" smtClean="0"/>
              <a:t>средней </a:t>
            </a:r>
            <a:r>
              <a:rPr lang="ru-RU" sz="4000" dirty="0" smtClean="0"/>
              <a:t>школы,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err="1" smtClean="0"/>
              <a:t>Тернейского</a:t>
            </a:r>
            <a:r>
              <a:rPr lang="ru-RU" sz="4000" dirty="0" smtClean="0"/>
              <a:t> </a:t>
            </a:r>
            <a:r>
              <a:rPr lang="ru-RU" sz="4000" dirty="0" smtClean="0"/>
              <a:t>района,</a:t>
            </a:r>
            <a:endParaRPr lang="ru-RU" sz="4000" dirty="0" smtClean="0"/>
          </a:p>
          <a:p>
            <a:pPr algn="ctr"/>
            <a:r>
              <a:rPr lang="ru-RU" sz="4000" dirty="0" smtClean="0"/>
              <a:t> Приморского края</a:t>
            </a:r>
            <a:br>
              <a:rPr lang="ru-RU" sz="4000" dirty="0" smtClean="0"/>
            </a:br>
            <a:r>
              <a:rPr lang="ru-RU" sz="4000" dirty="0" smtClean="0"/>
              <a:t>Крымской Ириной Валентиновной.</a:t>
            </a:r>
            <a:endParaRPr lang="ru-RU" sz="4000" dirty="0"/>
          </a:p>
        </p:txBody>
      </p:sp>
      <p:pic>
        <p:nvPicPr>
          <p:cNvPr id="8" name="Рисунок 7" descr="http://www.inform.sch901.edusite.ru/images/036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5214950"/>
            <a:ext cx="1053465" cy="1053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27859-5BD2-4D6C-A821-D89B60FB83C3}" type="slidenum">
              <a:rPr lang="en-US"/>
              <a:pPr/>
              <a:t>2</a:t>
            </a:fld>
            <a:endParaRPr lang="en-US"/>
          </a:p>
        </p:txBody>
      </p:sp>
      <p:pic>
        <p:nvPicPr>
          <p:cNvPr id="5124" name="Picture 4" descr="Автопортрет. 1996.  Хорошо демонстрирует стиль  написания картин">
            <a:hlinkClick r:id="rId2" tooltip="&quot;Автопортрет. 1996.  Хорошо демонстрирует стиль  написания картин&quot;"/>
          </p:cNvPr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785786" y="500042"/>
            <a:ext cx="4500562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71472" y="5857892"/>
            <a:ext cx="4929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Автопортрет. 1996</a:t>
            </a:r>
            <a:r>
              <a:rPr lang="ru-RU" b="1" dirty="0"/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715008" y="428604"/>
            <a:ext cx="342899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Александр </a:t>
            </a:r>
            <a:r>
              <a:rPr lang="ru-RU" sz="3200" b="1" dirty="0" err="1"/>
              <a:t>Максович</a:t>
            </a:r>
            <a:r>
              <a:rPr lang="ru-RU" sz="3200" b="1" dirty="0"/>
              <a:t> Шилов</a:t>
            </a:r>
            <a:r>
              <a:rPr lang="ru-RU" sz="3200" dirty="0"/>
              <a:t> </a:t>
            </a:r>
            <a:endParaRPr lang="ru-RU" sz="3200" dirty="0" smtClean="0"/>
          </a:p>
          <a:p>
            <a:pPr algn="ctr"/>
            <a:r>
              <a:rPr lang="ru-RU" sz="3200" dirty="0" smtClean="0"/>
              <a:t>(</a:t>
            </a:r>
            <a:r>
              <a:rPr lang="ru-RU" sz="3200" u="sng" dirty="0">
                <a:hlinkClick r:id="rId4" tooltip="6 октября"/>
              </a:rPr>
              <a:t>6 октября</a:t>
            </a:r>
            <a:r>
              <a:rPr lang="ru-RU" sz="3200" dirty="0"/>
              <a:t> </a:t>
            </a:r>
            <a:r>
              <a:rPr lang="ru-RU" sz="3200" u="sng" dirty="0">
                <a:hlinkClick r:id="rId5" tooltip="1943"/>
              </a:rPr>
              <a:t>1943</a:t>
            </a:r>
            <a:r>
              <a:rPr lang="ru-RU" sz="3200" dirty="0"/>
              <a:t>, </a:t>
            </a:r>
            <a:r>
              <a:rPr lang="ru-RU" sz="3200" u="sng" dirty="0">
                <a:hlinkClick r:id="rId6" tooltip="Москва"/>
              </a:rPr>
              <a:t>Москва</a:t>
            </a:r>
            <a:r>
              <a:rPr lang="ru-RU" sz="3200" dirty="0"/>
              <a:t>) — российский художник-реалист, автор портретов в традиционном романтическом стиле.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20482" name="Picture 2" descr="039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1714480" y="115978"/>
            <a:ext cx="5666812" cy="6527732"/>
          </a:xfrm>
          <a:prstGeom prst="rect">
            <a:avLst/>
          </a:prstGeom>
          <a:ln w="2286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23554" name="Picture 2" descr="020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785918" y="214290"/>
            <a:ext cx="5429256" cy="6462903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24578" name="Picture 2" descr="021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643042" y="214290"/>
            <a:ext cx="5715040" cy="6429420"/>
          </a:xfrm>
          <a:prstGeom prst="rect">
            <a:avLst/>
          </a:prstGeom>
          <a:ln w="228600" cap="sq" cmpd="thickThin">
            <a:solidFill>
              <a:schemeClr val="accent4">
                <a:lumMod val="65000"/>
                <a:lumOff val="3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25602" name="Picture 2" descr="02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928794" y="214290"/>
            <a:ext cx="4953000" cy="6457950"/>
          </a:xfrm>
          <a:prstGeom prst="rect">
            <a:avLst/>
          </a:prstGeom>
          <a:ln w="228600" cap="sq" cmpd="thickThin">
            <a:solidFill>
              <a:schemeClr val="accent5">
                <a:lumMod val="2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27650" name="Picture 2" descr="024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643042" y="214290"/>
            <a:ext cx="5715040" cy="6451401"/>
          </a:xfrm>
          <a:prstGeom prst="rect">
            <a:avLst/>
          </a:prstGeom>
          <a:ln w="228600" cap="sq" cmpd="thickThin">
            <a:solidFill>
              <a:schemeClr val="accent1">
                <a:lumMod val="2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28674" name="Picture 2" descr="025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755576" y="332656"/>
            <a:ext cx="7572428" cy="6334627"/>
          </a:xfrm>
          <a:prstGeom prst="rect">
            <a:avLst/>
          </a:prstGeom>
          <a:ln w="228600" cap="sq" cmpd="thickThin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29698" name="Picture 2" descr="026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000232" y="285727"/>
            <a:ext cx="5095876" cy="6369845"/>
          </a:xfrm>
          <a:prstGeom prst="rect">
            <a:avLst/>
          </a:prstGeom>
          <a:ln w="228600" cap="sq" cmpd="thickThin">
            <a:solidFill>
              <a:schemeClr val="accent1">
                <a:lumMod val="2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31746" name="Picture 2" descr="028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643042" y="285728"/>
            <a:ext cx="5632263" cy="6357958"/>
          </a:xfrm>
          <a:prstGeom prst="rect">
            <a:avLst/>
          </a:prstGeom>
          <a:ln w="228600" cap="sq" cmpd="thickThin">
            <a:solidFill>
              <a:schemeClr val="accent1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32770" name="Picture 2" descr="029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285984" y="285728"/>
            <a:ext cx="4384815" cy="6357982"/>
          </a:xfrm>
          <a:prstGeom prst="rect">
            <a:avLst/>
          </a:prstGeom>
          <a:ln w="2286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33794" name="Picture 2" descr="030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428860" y="285728"/>
            <a:ext cx="4643470" cy="6375841"/>
          </a:xfrm>
          <a:prstGeom prst="rect">
            <a:avLst/>
          </a:prstGeom>
          <a:ln w="228600" cap="sq" cmpd="thickThin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857224" y="357166"/>
            <a:ext cx="764386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Биография</a:t>
            </a:r>
          </a:p>
          <a:p>
            <a:r>
              <a:rPr lang="ru-RU" sz="2800" dirty="0"/>
              <a:t>Родился 6 октября 1943 в Москве.</a:t>
            </a:r>
          </a:p>
          <a:p>
            <a:r>
              <a:rPr lang="ru-RU" sz="2800" dirty="0"/>
              <a:t>В 1957—1962 гг. учился в изостудии </a:t>
            </a:r>
            <a:r>
              <a:rPr lang="ru-RU" sz="2800" u="sng" dirty="0">
                <a:hlinkClick r:id="rId2" tooltip="Дворец пионеров"/>
              </a:rPr>
              <a:t>Дома пионеров</a:t>
            </a:r>
            <a:r>
              <a:rPr lang="ru-RU" sz="2800" dirty="0"/>
              <a:t> </a:t>
            </a:r>
            <a:r>
              <a:rPr lang="ru-RU" sz="2800" u="sng" dirty="0">
                <a:hlinkClick r:id="rId3" tooltip="Тимирязевский (район Москвы)"/>
              </a:rPr>
              <a:t>Тимирязевского района Москвы</a:t>
            </a:r>
            <a:r>
              <a:rPr lang="ru-RU" sz="2800" dirty="0"/>
              <a:t>.</a:t>
            </a:r>
          </a:p>
          <a:p>
            <a:r>
              <a:rPr lang="ru-RU" sz="2800" dirty="0"/>
              <a:t>В юности был знаком с художником </a:t>
            </a:r>
            <a:r>
              <a:rPr lang="ru-RU" sz="2800" u="sng" dirty="0">
                <a:hlinkClick r:id="rId4" tooltip="Лактионов, Александр Иванович"/>
              </a:rPr>
              <a:t>А. И. Лактионовым</a:t>
            </a:r>
            <a:r>
              <a:rPr lang="ru-RU" sz="2800" dirty="0"/>
              <a:t>, испытав влияние его манеры живописи.</a:t>
            </a:r>
          </a:p>
          <a:p>
            <a:r>
              <a:rPr lang="ru-RU" sz="2800" dirty="0"/>
              <a:t>В 1968—1973 гг. — обучался в </a:t>
            </a:r>
            <a:r>
              <a:rPr lang="ru-RU" sz="2800" u="sng" dirty="0">
                <a:hlinkClick r:id="rId5" tooltip="Московский государственный академический художественный институт имени В. И. Сурикова"/>
              </a:rPr>
              <a:t>Московском художественном институте имени В. И. Сурикова</a:t>
            </a:r>
            <a:r>
              <a:rPr lang="ru-RU" sz="2800" dirty="0"/>
              <a:t>.</a:t>
            </a:r>
          </a:p>
          <a:p>
            <a:r>
              <a:rPr lang="ru-RU" sz="2800" dirty="0"/>
              <a:t>Участвовал в выставках молодых художников, а в </a:t>
            </a:r>
            <a:r>
              <a:rPr lang="ru-RU" sz="2800" u="sng" dirty="0">
                <a:hlinkClick r:id="rId6" tooltip="1976"/>
              </a:rPr>
              <a:t>1976</a:t>
            </a:r>
            <a:r>
              <a:rPr lang="ru-RU" sz="2800" dirty="0"/>
              <a:t> г. стал членом </a:t>
            </a:r>
            <a:r>
              <a:rPr lang="ru-RU" sz="2800" u="sng" dirty="0">
                <a:hlinkClick r:id="rId7" tooltip="Союз художников СССР"/>
              </a:rPr>
              <a:t>Союза художников СССР</a:t>
            </a:r>
            <a:endParaRPr lang="ru-RU" sz="28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34818" name="Picture 2" descr="031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071670" y="214290"/>
            <a:ext cx="4810156" cy="6493711"/>
          </a:xfrm>
          <a:prstGeom prst="rect">
            <a:avLst/>
          </a:prstGeom>
          <a:ln w="228600" cap="sq" cmpd="thickThin">
            <a:solidFill>
              <a:schemeClr val="accent4">
                <a:lumMod val="75000"/>
                <a:lumOff val="2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35842" name="Picture 2" descr="03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285984" y="285728"/>
            <a:ext cx="4214842" cy="6306052"/>
          </a:xfrm>
          <a:prstGeom prst="rect">
            <a:avLst/>
          </a:prstGeom>
          <a:ln w="228600" cap="sq" cmpd="thickThin">
            <a:solidFill>
              <a:schemeClr val="accent1">
                <a:lumMod val="2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36866" name="Picture 2" descr="033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285984" y="214290"/>
            <a:ext cx="4335896" cy="6437137"/>
          </a:xfrm>
          <a:prstGeom prst="rect">
            <a:avLst/>
          </a:prstGeom>
          <a:ln w="2286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37890" name="Picture 2" descr="034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071670" y="214290"/>
            <a:ext cx="4740745" cy="6381772"/>
          </a:xfrm>
          <a:prstGeom prst="rect">
            <a:avLst/>
          </a:prstGeom>
          <a:ln w="228600" cap="sq" cmpd="thickThin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39938" name="Picture 2" descr="036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714348" y="285728"/>
            <a:ext cx="7932694" cy="6315645"/>
          </a:xfrm>
          <a:prstGeom prst="rect">
            <a:avLst/>
          </a:prstGeom>
          <a:ln w="2286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40962" name="Picture 2" descr="037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907704" y="332140"/>
            <a:ext cx="5399841" cy="6324044"/>
          </a:xfrm>
          <a:prstGeom prst="rect">
            <a:avLst/>
          </a:prstGeom>
          <a:ln w="228600" cap="sq" cmpd="thickThin">
            <a:solidFill>
              <a:srgbClr val="FFCC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41986" name="Picture 2" descr="038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500298" y="285728"/>
            <a:ext cx="3857652" cy="6342870"/>
          </a:xfrm>
          <a:prstGeom prst="rect">
            <a:avLst/>
          </a:prstGeom>
          <a:ln w="228600" cap="sq" cmpd="thickThin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44034" name="Picture 2" descr="040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071538" y="357166"/>
            <a:ext cx="7143768" cy="6195845"/>
          </a:xfrm>
          <a:prstGeom prst="rect">
            <a:avLst/>
          </a:prstGeom>
          <a:ln w="228600" cap="sq" cmpd="thickThin">
            <a:solidFill>
              <a:schemeClr val="accent1">
                <a:lumMod val="2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45058" name="Picture 2" descr="041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928794" y="357166"/>
            <a:ext cx="5305210" cy="6286520"/>
          </a:xfrm>
          <a:prstGeom prst="rect">
            <a:avLst/>
          </a:prstGeom>
          <a:ln w="228600" cap="sq" cmpd="thickThin">
            <a:solidFill>
              <a:srgbClr val="66003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46082" name="Picture 2" descr="04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051720" y="285728"/>
            <a:ext cx="5234924" cy="6372513"/>
          </a:xfrm>
          <a:prstGeom prst="rect">
            <a:avLst/>
          </a:prstGeom>
          <a:ln w="228600" cap="sq" cmpd="thickThin">
            <a:solidFill>
              <a:srgbClr val="66006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335846"/>
            <a:ext cx="857256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Общественное признание</a:t>
            </a:r>
          </a:p>
          <a:p>
            <a:r>
              <a:rPr lang="ru-RU" sz="2400" dirty="0"/>
              <a:t>В </a:t>
            </a:r>
            <a:r>
              <a:rPr lang="ru-RU" sz="2400" u="sng" dirty="0">
                <a:hlinkClick r:id="rId2" tooltip="1979"/>
              </a:rPr>
              <a:t>1979</a:t>
            </a:r>
            <a:r>
              <a:rPr lang="ru-RU" sz="2400" dirty="0"/>
              <a:t> г. — лауреат премии </a:t>
            </a:r>
            <a:r>
              <a:rPr lang="ru-RU" sz="2400" u="sng" dirty="0">
                <a:hlinkClick r:id="rId3" tooltip="ВЛКСМ"/>
              </a:rPr>
              <a:t>Ленинского комсомола</a:t>
            </a:r>
            <a:r>
              <a:rPr lang="ru-RU" sz="2400" dirty="0"/>
              <a:t>.</a:t>
            </a:r>
          </a:p>
          <a:p>
            <a:r>
              <a:rPr lang="ru-RU" sz="2400" dirty="0"/>
              <a:t>В </a:t>
            </a:r>
            <a:r>
              <a:rPr lang="ru-RU" sz="2400" u="sng" dirty="0">
                <a:hlinkClick r:id="rId4" tooltip="1981"/>
              </a:rPr>
              <a:t>1981</a:t>
            </a:r>
            <a:r>
              <a:rPr lang="ru-RU" sz="2400" dirty="0"/>
              <a:t> г. — </a:t>
            </a:r>
            <a:r>
              <a:rPr lang="ru-RU" sz="2400" u="sng" dirty="0">
                <a:hlinkClick r:id="rId5" tooltip="Народный художник Российской Федерации"/>
              </a:rPr>
              <a:t>народный художник РСФСР</a:t>
            </a:r>
            <a:r>
              <a:rPr lang="ru-RU" sz="2400" dirty="0"/>
              <a:t>.</a:t>
            </a:r>
          </a:p>
          <a:p>
            <a:r>
              <a:rPr lang="ru-RU" sz="2400" dirty="0"/>
              <a:t>В </a:t>
            </a:r>
            <a:r>
              <a:rPr lang="ru-RU" sz="2400" u="sng" dirty="0">
                <a:hlinkClick r:id="rId6" tooltip="1996"/>
              </a:rPr>
              <a:t>1996</a:t>
            </a:r>
            <a:r>
              <a:rPr lang="ru-RU" sz="2400" dirty="0"/>
              <a:t> г. — в Москве в центре города, в непосредственной близости от Кремля, был открыт персональный музей Шилова.</a:t>
            </a:r>
          </a:p>
          <a:p>
            <a:r>
              <a:rPr lang="ru-RU" sz="2400" dirty="0"/>
              <a:t>С </a:t>
            </a:r>
            <a:r>
              <a:rPr lang="ru-RU" sz="2400" u="sng" dirty="0">
                <a:hlinkClick r:id="rId7" tooltip="1997"/>
              </a:rPr>
              <a:t>1997</a:t>
            </a:r>
            <a:r>
              <a:rPr lang="ru-RU" sz="2400" dirty="0"/>
              <a:t> г. — член-корреспондент (с 2001 г. — действительный член) </a:t>
            </a:r>
            <a:r>
              <a:rPr lang="ru-RU" sz="2400" u="sng" dirty="0">
                <a:hlinkClick r:id="rId8" tooltip="Российская академия художеств"/>
              </a:rPr>
              <a:t>Российской академии художеств</a:t>
            </a:r>
            <a:r>
              <a:rPr lang="ru-RU" sz="2400" dirty="0"/>
              <a:t>.</a:t>
            </a:r>
          </a:p>
          <a:p>
            <a:r>
              <a:rPr lang="ru-RU" sz="2400" u="sng" dirty="0">
                <a:hlinkClick r:id="rId9" tooltip="6 сентября"/>
              </a:rPr>
              <a:t>6 сентября</a:t>
            </a:r>
            <a:r>
              <a:rPr lang="ru-RU" sz="2400" dirty="0"/>
              <a:t> </a:t>
            </a:r>
            <a:r>
              <a:rPr lang="ru-RU" sz="2400" u="sng" dirty="0">
                <a:hlinkClick r:id="rId7" tooltip="1997"/>
              </a:rPr>
              <a:t>1997</a:t>
            </a:r>
            <a:r>
              <a:rPr lang="ru-RU" sz="2400" dirty="0"/>
              <a:t> г. награждён </a:t>
            </a:r>
            <a:r>
              <a:rPr lang="ru-RU" sz="2400" u="sng" dirty="0">
                <a:hlinkClick r:id="rId10" tooltip="Орден «За заслуги перед Отечеством»"/>
              </a:rPr>
              <a:t>орденом «За заслуги перед Отечеством»</a:t>
            </a:r>
            <a:r>
              <a:rPr lang="ru-RU" sz="2400" dirty="0"/>
              <a:t> IV степени (за заслуги перед государством и за большой личный вклад в развитие изобразительного искусства).</a:t>
            </a:r>
          </a:p>
          <a:p>
            <a:r>
              <a:rPr lang="ru-RU" sz="2400" dirty="0"/>
              <a:t>С </a:t>
            </a:r>
            <a:r>
              <a:rPr lang="ru-RU" sz="2400" u="sng" dirty="0">
                <a:hlinkClick r:id="rId11" tooltip="1999"/>
              </a:rPr>
              <a:t>1999</a:t>
            </a:r>
            <a:r>
              <a:rPr lang="ru-RU" sz="2400" dirty="0"/>
              <a:t> г. — член </a:t>
            </a:r>
            <a:r>
              <a:rPr lang="ru-RU" sz="2400" u="sng" dirty="0">
                <a:hlinkClick r:id="rId12" tooltip="Совет при Президенте Российской Федерации по культуре и искусству"/>
              </a:rPr>
              <a:t>Совета при Президенте РФ по культуре и искусству</a:t>
            </a:r>
            <a:r>
              <a:rPr lang="ru-RU" sz="2400" dirty="0"/>
              <a:t>.</a:t>
            </a:r>
          </a:p>
          <a:p>
            <a:pPr lvl="0"/>
            <a:r>
              <a:rPr lang="ru-RU" sz="2400" u="sng" dirty="0">
                <a:hlinkClick r:id="rId13" tooltip="2009"/>
              </a:rPr>
              <a:t>2009</a:t>
            </a:r>
            <a:r>
              <a:rPr lang="ru-RU" sz="2400" dirty="0"/>
              <a:t> — </a:t>
            </a:r>
            <a:r>
              <a:rPr lang="ru-RU" sz="2400" u="sng" dirty="0">
                <a:hlinkClick r:id="rId14" tooltip="Премия ФСБ"/>
              </a:rPr>
              <a:t>Премия ФСБ</a:t>
            </a:r>
            <a:r>
              <a:rPr lang="ru-RU" sz="2400" dirty="0"/>
              <a:t> в номинации «Изобразительное искусство» за цикл портретных работ сотрудников органов безопасности.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47106" name="Picture 2" descr="043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1785918" y="214290"/>
            <a:ext cx="5429256" cy="6483785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48130" name="Picture 2" descr="044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857356" y="285728"/>
            <a:ext cx="5214974" cy="6358256"/>
          </a:xfrm>
          <a:prstGeom prst="rect">
            <a:avLst/>
          </a:prstGeom>
          <a:ln w="228600" cap="sq" cmpd="thickThin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49154" name="Picture 2" descr="045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071538" y="357166"/>
            <a:ext cx="7143800" cy="6223349"/>
          </a:xfrm>
          <a:prstGeom prst="rect">
            <a:avLst/>
          </a:prstGeom>
          <a:ln w="228600" cap="sq" cmpd="thickThin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0178" name="Picture 2" descr="046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785918" y="357166"/>
            <a:ext cx="5500694" cy="6272907"/>
          </a:xfrm>
          <a:prstGeom prst="rect">
            <a:avLst/>
          </a:prstGeom>
          <a:ln w="228600" cap="sq" cmpd="thickThin">
            <a:solidFill>
              <a:schemeClr val="accent4">
                <a:lumMod val="75000"/>
                <a:lumOff val="2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51202" name="Picture 2" descr="047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857356" y="214290"/>
            <a:ext cx="5214974" cy="6403988"/>
          </a:xfrm>
          <a:prstGeom prst="rect">
            <a:avLst/>
          </a:prstGeom>
          <a:ln w="228600" cap="sq" cmpd="thickThin">
            <a:solidFill>
              <a:srgbClr val="FF66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52226" name="Picture 2" descr="048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143108" y="214290"/>
            <a:ext cx="5073272" cy="6429396"/>
          </a:xfrm>
          <a:prstGeom prst="rect">
            <a:avLst/>
          </a:prstGeom>
          <a:ln w="228600" cap="sq" cmpd="thickThin">
            <a:solidFill>
              <a:schemeClr val="accent3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53250" name="Picture 2" descr="007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214546" y="214290"/>
            <a:ext cx="4810156" cy="6419708"/>
          </a:xfrm>
          <a:prstGeom prst="rect">
            <a:avLst/>
          </a:prstGeom>
          <a:ln w="228600" cap="sq" cmpd="thickThin">
            <a:solidFill>
              <a:srgbClr val="C0D4A8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54274" name="Picture 2" descr="050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000232" y="357166"/>
            <a:ext cx="5143536" cy="6241483"/>
          </a:xfrm>
          <a:prstGeom prst="rect">
            <a:avLst/>
          </a:prstGeom>
          <a:ln w="228600" cap="sq" cmpd="thickThin">
            <a:solidFill>
              <a:srgbClr val="66663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56322" name="Picture 2" descr="097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785918" y="214290"/>
            <a:ext cx="5349257" cy="6429396"/>
          </a:xfrm>
          <a:prstGeom prst="rect">
            <a:avLst/>
          </a:prstGeom>
          <a:ln w="228600" cap="sq" cmpd="thickThin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58371" name="Picture 3" descr="G:\МХК\054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488960" y="300016"/>
            <a:ext cx="4455701" cy="6272256"/>
          </a:xfrm>
          <a:prstGeom prst="rect">
            <a:avLst/>
          </a:prstGeom>
          <a:ln w="228600" cap="sq" cmpd="thickThin">
            <a:solidFill>
              <a:schemeClr val="accent5">
                <a:lumMod val="1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7890" name="Picture 2" descr="G:\МХК\mos88[1]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776288" y="638174"/>
            <a:ext cx="7779295" cy="5719783"/>
          </a:xfrm>
          <a:prstGeom prst="rect">
            <a:avLst/>
          </a:prstGeom>
          <a:ln w="228600" cap="sq" cmpd="thickThin">
            <a:solidFill>
              <a:srgbClr val="FFFF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59394" name="Picture 2" descr="G:\МХК\055[2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095500" y="266700"/>
            <a:ext cx="4953000" cy="6324600"/>
          </a:xfrm>
          <a:prstGeom prst="rect">
            <a:avLst/>
          </a:prstGeom>
          <a:ln w="228600" cap="sq" cmpd="thickThin">
            <a:solidFill>
              <a:srgbClr val="66663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60418" name="Picture 2" descr="G:\МХК\056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285984" y="214290"/>
            <a:ext cx="4641950" cy="6293413"/>
          </a:xfrm>
          <a:prstGeom prst="rect">
            <a:avLst/>
          </a:prstGeom>
          <a:ln w="228600" cap="sq" cmpd="thickThin">
            <a:solidFill>
              <a:srgbClr val="66663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61442" name="Picture 2" descr="G:\МХК\057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857356" y="222010"/>
            <a:ext cx="5643602" cy="6370758"/>
          </a:xfrm>
          <a:prstGeom prst="rect">
            <a:avLst/>
          </a:prstGeom>
          <a:ln w="228600" cap="sq" cmpd="thickThin">
            <a:solidFill>
              <a:srgbClr val="66663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62466" name="Picture 2" descr="G:\МХК\058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095500" y="257175"/>
            <a:ext cx="4953000" cy="6343650"/>
          </a:xfrm>
          <a:prstGeom prst="rect">
            <a:avLst/>
          </a:prstGeom>
          <a:ln w="228600" cap="sq" cmpd="thickThin">
            <a:solidFill>
              <a:schemeClr val="accent5">
                <a:lumMod val="1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63490" name="Picture 2" descr="G:\МХК\059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827093" y="249736"/>
            <a:ext cx="5459551" cy="6393974"/>
          </a:xfrm>
          <a:prstGeom prst="rect">
            <a:avLst/>
          </a:prstGeom>
          <a:ln w="2286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7170" name="Picture 2" descr="010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857356" y="285728"/>
            <a:ext cx="5643602" cy="6370758"/>
          </a:xfrm>
          <a:prstGeom prst="rect">
            <a:avLst/>
          </a:prstGeom>
          <a:ln w="2286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64514" name="Picture 2" descr="G:\МХК\060[2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091927" y="402227"/>
            <a:ext cx="6909097" cy="6098607"/>
          </a:xfrm>
          <a:prstGeom prst="rect">
            <a:avLst/>
          </a:prstGeom>
          <a:ln w="2286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65538" name="Picture 2" descr="G:\МХК\061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928794" y="240280"/>
            <a:ext cx="5143536" cy="6310724"/>
          </a:xfrm>
          <a:prstGeom prst="rect">
            <a:avLst/>
          </a:prstGeom>
          <a:ln w="228600" cap="sq" cmpd="thickThin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66562" name="Picture 2" descr="G:\МХК\062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883675" y="254955"/>
            <a:ext cx="5402969" cy="6317317"/>
          </a:xfrm>
          <a:prstGeom prst="rect">
            <a:avLst/>
          </a:prstGeom>
          <a:ln w="2286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67586" name="Picture 2" descr="G:\МХК\063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285984" y="346176"/>
            <a:ext cx="4619640" cy="6316470"/>
          </a:xfrm>
          <a:prstGeom prst="rect">
            <a:avLst/>
          </a:prstGeom>
          <a:ln w="228600" cap="sq" cmpd="thickThin">
            <a:solidFill>
              <a:srgbClr val="66663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7346" name="Picture 2" descr="G:\МХК\001[1]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195736" y="321578"/>
            <a:ext cx="4752528" cy="6214844"/>
          </a:xfrm>
          <a:prstGeom prst="rect">
            <a:avLst/>
          </a:prstGeom>
          <a:ln w="228600" cap="sq" cmpd="thickThin">
            <a:solidFill>
              <a:schemeClr val="accent5">
                <a:lumMod val="2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68610" name="Picture 2" descr="G:\МХК\064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000232" y="214290"/>
            <a:ext cx="5169482" cy="6432029"/>
          </a:xfrm>
          <a:prstGeom prst="rect">
            <a:avLst/>
          </a:prstGeom>
          <a:ln w="228600" cap="sq" cmpd="thickThin">
            <a:solidFill>
              <a:srgbClr val="66003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69634" name="Picture 2" descr="G:\МХК\065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831591" y="328316"/>
            <a:ext cx="5383615" cy="6315394"/>
          </a:xfrm>
          <a:prstGeom prst="rect">
            <a:avLst/>
          </a:prstGeom>
          <a:ln w="2286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38914" name="Picture 2" descr="035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571605" y="260648"/>
            <a:ext cx="5550468" cy="6383038"/>
          </a:xfrm>
          <a:prstGeom prst="rect">
            <a:avLst/>
          </a:prstGeom>
          <a:ln w="228600" cap="sq" cmpd="thickThin">
            <a:solidFill>
              <a:srgbClr val="C0D4A8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70658" name="Picture 2" descr="G:\МХК\066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729059" y="253446"/>
            <a:ext cx="5651253" cy="6390264"/>
          </a:xfrm>
          <a:prstGeom prst="rect">
            <a:avLst/>
          </a:prstGeom>
          <a:ln w="2286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71682" name="Picture 2" descr="G:\МХК\067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095500" y="295275"/>
            <a:ext cx="4953000" cy="6267450"/>
          </a:xfrm>
          <a:prstGeom prst="rect">
            <a:avLst/>
          </a:prstGeom>
          <a:ln w="228600" cap="sq" cmpd="thickThin">
            <a:solidFill>
              <a:srgbClr val="99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73730" name="Picture 2" descr="G:\МХК\069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758746" y="236272"/>
            <a:ext cx="5670774" cy="6336000"/>
          </a:xfrm>
          <a:prstGeom prst="rect">
            <a:avLst/>
          </a:prstGeom>
          <a:ln w="228600" cap="sq" cmpd="thickThin">
            <a:solidFill>
              <a:srgbClr val="66663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74754" name="Picture 2" descr="G:\МХК\070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210003" y="266738"/>
            <a:ext cx="4738262" cy="6305534"/>
          </a:xfrm>
          <a:prstGeom prst="rect">
            <a:avLst/>
          </a:prstGeom>
          <a:ln w="228600" cap="sq" cmpd="thickThin">
            <a:solidFill>
              <a:schemeClr val="accent3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21506" name="Picture 2" descr="018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643042" y="285728"/>
            <a:ext cx="5500726" cy="6272943"/>
          </a:xfrm>
          <a:prstGeom prst="rect">
            <a:avLst/>
          </a:prstGeom>
          <a:ln w="228600" cap="sq" cmpd="thickThin">
            <a:solidFill>
              <a:srgbClr val="CC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75779" name="Picture 3" descr="G:\МХК\071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857224" y="428604"/>
            <a:ext cx="7373066" cy="6096959"/>
          </a:xfrm>
          <a:prstGeom prst="rect">
            <a:avLst/>
          </a:prstGeom>
          <a:ln w="2286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22530" name="Picture 2" descr="019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500034" y="642918"/>
            <a:ext cx="8139081" cy="5572140"/>
          </a:xfrm>
          <a:prstGeom prst="rect">
            <a:avLst/>
          </a:prstGeom>
          <a:ln w="228600" cap="sq" cmpd="thickThin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6626" name="Picture 2" descr="002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500298" y="214290"/>
            <a:ext cx="4214810" cy="6415190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76802" name="Picture 2" descr="G:\МХК\072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971600" y="476672"/>
            <a:ext cx="7122562" cy="6081572"/>
          </a:xfrm>
          <a:prstGeom prst="rect">
            <a:avLst/>
          </a:prstGeom>
          <a:ln w="228600" cap="sq" cmpd="thickThin">
            <a:solidFill>
              <a:srgbClr val="CC99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55298" name="Picture 2" descr="051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28596" y="1285860"/>
            <a:ext cx="8271181" cy="4071966"/>
          </a:xfrm>
          <a:prstGeom prst="rect">
            <a:avLst/>
          </a:prstGeom>
          <a:ln w="2286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92162" name="Picture 2" descr="G:\МХК\088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571472" y="1000108"/>
            <a:ext cx="8028709" cy="4786346"/>
          </a:xfrm>
          <a:prstGeom prst="rect">
            <a:avLst/>
          </a:prstGeom>
          <a:ln w="2286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73</a:t>
            </a:fld>
            <a:endParaRPr lang="en-US"/>
          </a:p>
        </p:txBody>
      </p:sp>
      <p:pic>
        <p:nvPicPr>
          <p:cNvPr id="91138" name="Picture 2" descr="G:\МХК\087[2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357158" y="1000108"/>
            <a:ext cx="8291524" cy="4831407"/>
          </a:xfrm>
          <a:prstGeom prst="rect">
            <a:avLst/>
          </a:prstGeom>
          <a:ln w="228600" cap="sq" cmpd="thickThin">
            <a:solidFill>
              <a:srgbClr val="00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30722" name="Picture 2" descr="027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28596" y="1285860"/>
            <a:ext cx="8180553" cy="4357718"/>
          </a:xfrm>
          <a:prstGeom prst="rect">
            <a:avLst/>
          </a:prstGeom>
          <a:ln w="228600" cap="sq" cmpd="thickThin">
            <a:solidFill>
              <a:srgbClr val="FFFF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88066" name="Picture 2" descr="G:\МХК\083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341283" y="500042"/>
            <a:ext cx="8461434" cy="5857916"/>
          </a:xfrm>
          <a:prstGeom prst="rect">
            <a:avLst/>
          </a:prstGeom>
          <a:ln w="228600" cap="sq" cmpd="thickThin">
            <a:solidFill>
              <a:srgbClr val="00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20482" name="Picture 2" descr="G:\МХК\299[2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642910" y="857232"/>
            <a:ext cx="7952761" cy="5429288"/>
          </a:xfrm>
          <a:prstGeom prst="rect">
            <a:avLst/>
          </a:prstGeom>
          <a:ln w="228600" cap="sq" cmpd="thickThin">
            <a:solidFill>
              <a:srgbClr val="99663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147458" name="Picture 2" descr="G:\МХК\171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714348" y="785794"/>
            <a:ext cx="7572428" cy="5548259"/>
          </a:xfrm>
          <a:prstGeom prst="rect">
            <a:avLst/>
          </a:prstGeom>
          <a:ln w="2286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78</a:t>
            </a:fld>
            <a:endParaRPr lang="en-US"/>
          </a:p>
        </p:txBody>
      </p:sp>
      <p:pic>
        <p:nvPicPr>
          <p:cNvPr id="141314" name="Picture 2" descr="G:\МХК\159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267744" y="202765"/>
            <a:ext cx="4680520" cy="6354706"/>
          </a:xfrm>
          <a:prstGeom prst="rect">
            <a:avLst/>
          </a:prstGeom>
          <a:ln w="2286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79</a:t>
            </a:fld>
            <a:endParaRPr lang="en-US"/>
          </a:p>
        </p:txBody>
      </p:sp>
      <p:pic>
        <p:nvPicPr>
          <p:cNvPr id="77826" name="Picture 2" descr="G:\МХК\073[2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785918" y="296719"/>
            <a:ext cx="5500726" cy="6346992"/>
          </a:xfrm>
          <a:prstGeom prst="rect">
            <a:avLst/>
          </a:prstGeom>
          <a:ln w="228600" cap="sq" cmpd="thickThin">
            <a:solidFill>
              <a:schemeClr val="accent3">
                <a:lumMod val="6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194" name="Picture 2" descr="004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267744" y="281336"/>
            <a:ext cx="5161776" cy="6382734"/>
          </a:xfrm>
          <a:prstGeom prst="rect">
            <a:avLst/>
          </a:prstGeom>
          <a:ln w="2286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80</a:t>
            </a:fld>
            <a:endParaRPr lang="en-US"/>
          </a:p>
        </p:txBody>
      </p:sp>
      <p:pic>
        <p:nvPicPr>
          <p:cNvPr id="72706" name="Picture 2" descr="G:\МХК\068[2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095500" y="260647"/>
            <a:ext cx="4892252" cy="6416377"/>
          </a:xfrm>
          <a:prstGeom prst="rect">
            <a:avLst/>
          </a:prstGeom>
          <a:ln w="228600" cap="sq" cmpd="thickThin">
            <a:solidFill>
              <a:schemeClr val="accent5">
                <a:lumMod val="2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81</a:t>
            </a:fld>
            <a:endParaRPr lang="en-US"/>
          </a:p>
        </p:txBody>
      </p:sp>
      <p:pic>
        <p:nvPicPr>
          <p:cNvPr id="84994" name="Picture 2" descr="G:\МХК\080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847831" y="296718"/>
            <a:ext cx="5438813" cy="6275554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82</a:t>
            </a:fld>
            <a:endParaRPr lang="en-US"/>
          </a:p>
        </p:txBody>
      </p:sp>
      <p:pic>
        <p:nvPicPr>
          <p:cNvPr id="78850" name="Picture 2" descr="G:\МХК\074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095500" y="209550"/>
            <a:ext cx="4953000" cy="6438900"/>
          </a:xfrm>
          <a:prstGeom prst="rect">
            <a:avLst/>
          </a:prstGeom>
          <a:ln w="2286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83</a:t>
            </a:fld>
            <a:endParaRPr lang="en-US"/>
          </a:p>
        </p:txBody>
      </p:sp>
      <p:pic>
        <p:nvPicPr>
          <p:cNvPr id="110594" name="Picture 2" descr="G:\МХК\108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095500" y="338138"/>
            <a:ext cx="4953000" cy="6181725"/>
          </a:xfrm>
          <a:prstGeom prst="rect">
            <a:avLst/>
          </a:prstGeom>
          <a:ln w="228600" cap="sq" cmpd="thickThin">
            <a:solidFill>
              <a:schemeClr val="accent1">
                <a:lumMod val="2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84</a:t>
            </a:fld>
            <a:endParaRPr lang="en-US"/>
          </a:p>
        </p:txBody>
      </p:sp>
      <p:pic>
        <p:nvPicPr>
          <p:cNvPr id="79874" name="Picture 2" descr="G:\МХК\075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928794" y="368980"/>
            <a:ext cx="5357850" cy="6202741"/>
          </a:xfrm>
          <a:prstGeom prst="rect">
            <a:avLst/>
          </a:prstGeom>
          <a:ln w="228600" cap="sq" cmpd="thickThin">
            <a:solidFill>
              <a:srgbClr val="66663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85</a:t>
            </a:fld>
            <a:endParaRPr lang="en-US"/>
          </a:p>
        </p:txBody>
      </p:sp>
      <p:pic>
        <p:nvPicPr>
          <p:cNvPr id="80898" name="Picture 2" descr="G:\МХК\076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928794" y="252070"/>
            <a:ext cx="5286412" cy="6353861"/>
          </a:xfrm>
          <a:prstGeom prst="rect">
            <a:avLst/>
          </a:prstGeom>
          <a:ln w="228600" cap="sq" cmpd="thickThin">
            <a:solidFill>
              <a:schemeClr val="accent1">
                <a:lumMod val="2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86</a:t>
            </a:fld>
            <a:endParaRPr lang="en-US"/>
          </a:p>
        </p:txBody>
      </p:sp>
      <p:pic>
        <p:nvPicPr>
          <p:cNvPr id="81922" name="Picture 2" descr="G:\МХК\077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928794" y="214290"/>
            <a:ext cx="5436394" cy="6447564"/>
          </a:xfrm>
          <a:prstGeom prst="rect">
            <a:avLst/>
          </a:prstGeom>
          <a:ln w="228600" cap="sq" cmpd="thickThin">
            <a:solidFill>
              <a:schemeClr val="accent3">
                <a:lumMod val="9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87</a:t>
            </a:fld>
            <a:endParaRPr lang="en-US"/>
          </a:p>
        </p:txBody>
      </p:sp>
      <p:pic>
        <p:nvPicPr>
          <p:cNvPr id="82946" name="Picture 2" descr="G:\МХК\078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785918" y="285728"/>
            <a:ext cx="5643602" cy="6273081"/>
          </a:xfrm>
          <a:prstGeom prst="rect">
            <a:avLst/>
          </a:prstGeom>
          <a:ln w="2286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88</a:t>
            </a:fld>
            <a:endParaRPr lang="en-US"/>
          </a:p>
        </p:txBody>
      </p:sp>
      <p:pic>
        <p:nvPicPr>
          <p:cNvPr id="83970" name="Picture 2" descr="G:\МХК\079[1]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1928794" y="357166"/>
            <a:ext cx="5405458" cy="6185091"/>
          </a:xfrm>
          <a:prstGeom prst="rect">
            <a:avLst/>
          </a:prstGeom>
          <a:ln w="228600" cap="sq" cmpd="thickThin">
            <a:solidFill>
              <a:schemeClr val="tx2">
                <a:lumMod val="85000"/>
                <a:lumOff val="1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89</a:t>
            </a:fld>
            <a:endParaRPr lang="en-US"/>
          </a:p>
        </p:txBody>
      </p:sp>
      <p:pic>
        <p:nvPicPr>
          <p:cNvPr id="86018" name="Picture 2" descr="G:\МХК\081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813503" y="348648"/>
            <a:ext cx="5401703" cy="6295062"/>
          </a:xfrm>
          <a:prstGeom prst="rect">
            <a:avLst/>
          </a:prstGeom>
          <a:ln w="2286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1266" name="Picture 2" descr="005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1785918" y="214290"/>
            <a:ext cx="5500694" cy="6391806"/>
          </a:xfrm>
          <a:prstGeom prst="rect">
            <a:avLst/>
          </a:prstGeom>
          <a:ln w="2286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90</a:t>
            </a:fld>
            <a:endParaRPr lang="en-US"/>
          </a:p>
        </p:txBody>
      </p:sp>
      <p:pic>
        <p:nvPicPr>
          <p:cNvPr id="89090" name="Picture 2" descr="G:\МХК\085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829548" y="317600"/>
            <a:ext cx="5457096" cy="6254672"/>
          </a:xfrm>
          <a:prstGeom prst="rect">
            <a:avLst/>
          </a:prstGeom>
          <a:ln w="2286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91</a:t>
            </a:fld>
            <a:endParaRPr lang="en-US"/>
          </a:p>
        </p:txBody>
      </p:sp>
      <p:pic>
        <p:nvPicPr>
          <p:cNvPr id="90114" name="Picture 2" descr="G:\МХК\086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757776" y="246436"/>
            <a:ext cx="5600306" cy="6397273"/>
          </a:xfrm>
          <a:prstGeom prst="rect">
            <a:avLst/>
          </a:prstGeom>
          <a:ln w="228600" cap="sq" cmpd="thickThin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92</a:t>
            </a:fld>
            <a:endParaRPr lang="en-US"/>
          </a:p>
        </p:txBody>
      </p:sp>
      <p:pic>
        <p:nvPicPr>
          <p:cNvPr id="34818" name="Picture 2" descr="G:\МХК\377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921575" y="309695"/>
            <a:ext cx="5222193" cy="6334015"/>
          </a:xfrm>
          <a:prstGeom prst="rect">
            <a:avLst/>
          </a:prstGeom>
          <a:ln w="228600" cap="sq" cmpd="thickThin">
            <a:solidFill>
              <a:srgbClr val="99663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93</a:t>
            </a:fld>
            <a:endParaRPr lang="en-US"/>
          </a:p>
        </p:txBody>
      </p:sp>
      <p:pic>
        <p:nvPicPr>
          <p:cNvPr id="94210" name="Picture 2" descr="G:\МХК\090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643174" y="214290"/>
            <a:ext cx="3571900" cy="6395076"/>
          </a:xfrm>
          <a:prstGeom prst="rect">
            <a:avLst/>
          </a:prstGeom>
          <a:ln w="228600" cap="sq" cmpd="thickThin">
            <a:solidFill>
              <a:schemeClr val="accent5">
                <a:lumMod val="1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94</a:t>
            </a:fld>
            <a:endParaRPr lang="en-US"/>
          </a:p>
        </p:txBody>
      </p:sp>
      <p:pic>
        <p:nvPicPr>
          <p:cNvPr id="95234" name="Picture 2" descr="G:\МХК\091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095500" y="276225"/>
            <a:ext cx="4953000" cy="6305550"/>
          </a:xfrm>
          <a:prstGeom prst="rect">
            <a:avLst/>
          </a:prstGeom>
          <a:ln w="228600" cap="sq" cmpd="thickThin">
            <a:solidFill>
              <a:schemeClr val="accent1">
                <a:lumMod val="2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95</a:t>
            </a:fld>
            <a:endParaRPr lang="en-US"/>
          </a:p>
        </p:txBody>
      </p:sp>
      <p:pic>
        <p:nvPicPr>
          <p:cNvPr id="96258" name="Picture 2" descr="G:\МХК\092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857356" y="228853"/>
            <a:ext cx="5429288" cy="6400295"/>
          </a:xfrm>
          <a:prstGeom prst="rect">
            <a:avLst/>
          </a:prstGeom>
          <a:ln w="228600" cap="sq" cmpd="thickThin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96</a:t>
            </a:fld>
            <a:endParaRPr lang="en-US"/>
          </a:p>
        </p:txBody>
      </p:sp>
      <p:pic>
        <p:nvPicPr>
          <p:cNvPr id="97282" name="Picture 2" descr="G:\МХК\093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928794" y="211406"/>
            <a:ext cx="5286412" cy="6435189"/>
          </a:xfrm>
          <a:prstGeom prst="rect">
            <a:avLst/>
          </a:prstGeom>
          <a:ln w="228600" cap="sq" cmpd="thickThin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97</a:t>
            </a:fld>
            <a:endParaRPr lang="en-US"/>
          </a:p>
        </p:txBody>
      </p:sp>
      <p:pic>
        <p:nvPicPr>
          <p:cNvPr id="131074" name="Picture 2" descr="G:\МХК\144[2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500298" y="214290"/>
            <a:ext cx="4545873" cy="6434158"/>
          </a:xfrm>
          <a:prstGeom prst="rect">
            <a:avLst/>
          </a:prstGeom>
          <a:ln w="2286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98</a:t>
            </a:fld>
            <a:endParaRPr lang="en-US"/>
          </a:p>
        </p:txBody>
      </p:sp>
      <p:pic>
        <p:nvPicPr>
          <p:cNvPr id="126978" name="Picture 2" descr="G:\МХК\138[1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000232" y="214290"/>
            <a:ext cx="5400408" cy="6345480"/>
          </a:xfrm>
          <a:prstGeom prst="rect">
            <a:avLst/>
          </a:prstGeom>
          <a:ln w="228600" cap="sq" cmpd="thickThin">
            <a:solidFill>
              <a:srgbClr val="CC006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1BE9A-D626-492E-BCB1-F8D6AAE2475F}" type="slidenum">
              <a:rPr lang="en-US" smtClean="0"/>
              <a:pPr/>
              <a:t>99</a:t>
            </a:fld>
            <a:endParaRPr lang="en-US"/>
          </a:p>
        </p:txBody>
      </p:sp>
      <p:pic>
        <p:nvPicPr>
          <p:cNvPr id="128002" name="Picture 2" descr="G:\МХК\140[2]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918589" y="495300"/>
            <a:ext cx="5129911" cy="6076972"/>
          </a:xfrm>
          <a:prstGeom prst="rect">
            <a:avLst/>
          </a:prstGeom>
          <a:ln w="2286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</p:sld>
</file>

<file path=ppt/theme/theme1.xml><?xml version="1.0" encoding="utf-8"?>
<a:theme xmlns:a="http://schemas.openxmlformats.org/drawingml/2006/main" name="бежевая штукатурка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бежевая штукатурка</Template>
  <TotalTime>248</TotalTime>
  <Words>223</Words>
  <Application>Microsoft Office PowerPoint</Application>
  <PresentationFormat>Экран (4:3)</PresentationFormat>
  <Paragraphs>210</Paragraphs>
  <Slides>190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190</vt:i4>
      </vt:variant>
    </vt:vector>
  </HeadingPairs>
  <TitlesOfParts>
    <vt:vector size="191" baseType="lpstr">
      <vt:lpstr>бежевая штукатурка</vt:lpstr>
      <vt:lpstr>Александр Максович Шилов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Слайд 124</vt:lpstr>
      <vt:lpstr>Слайд 125</vt:lpstr>
      <vt:lpstr>Слайд 126</vt:lpstr>
      <vt:lpstr>Слайд 127</vt:lpstr>
      <vt:lpstr>Слайд 128</vt:lpstr>
      <vt:lpstr>Слайд 129</vt:lpstr>
      <vt:lpstr>Слайд 130</vt:lpstr>
      <vt:lpstr>Слайд 131</vt:lpstr>
      <vt:lpstr>Слайд 132</vt:lpstr>
      <vt:lpstr>Слайд 133</vt:lpstr>
      <vt:lpstr>Слайд 134</vt:lpstr>
      <vt:lpstr>Слайд 135</vt:lpstr>
      <vt:lpstr>Слайд 136</vt:lpstr>
      <vt:lpstr>Слайд 137</vt:lpstr>
      <vt:lpstr>Слайд 138</vt:lpstr>
      <vt:lpstr>Слайд 139</vt:lpstr>
      <vt:lpstr>Слайд 140</vt:lpstr>
      <vt:lpstr>Слайд 141</vt:lpstr>
      <vt:lpstr>Слайд 142</vt:lpstr>
      <vt:lpstr>Слайд 143</vt:lpstr>
      <vt:lpstr>Слайд 144</vt:lpstr>
      <vt:lpstr>Слайд 145</vt:lpstr>
      <vt:lpstr>Слайд 146</vt:lpstr>
      <vt:lpstr>Слайд 147</vt:lpstr>
      <vt:lpstr>Слайд 148</vt:lpstr>
      <vt:lpstr>Слайд 149</vt:lpstr>
      <vt:lpstr>Слайд 150</vt:lpstr>
      <vt:lpstr>Слайд 151</vt:lpstr>
      <vt:lpstr>Слайд 152</vt:lpstr>
      <vt:lpstr>Слайд 153</vt:lpstr>
      <vt:lpstr>Слайд 154</vt:lpstr>
      <vt:lpstr>Слайд 155</vt:lpstr>
      <vt:lpstr>Слайд 156</vt:lpstr>
      <vt:lpstr>Слайд 157</vt:lpstr>
      <vt:lpstr>Слайд 158</vt:lpstr>
      <vt:lpstr>Слайд 159</vt:lpstr>
      <vt:lpstr>Слайд 160</vt:lpstr>
      <vt:lpstr>Слайд 161</vt:lpstr>
      <vt:lpstr>Слайд 162</vt:lpstr>
      <vt:lpstr>Слайд 163</vt:lpstr>
      <vt:lpstr>Слайд 164</vt:lpstr>
      <vt:lpstr>Слайд 165</vt:lpstr>
      <vt:lpstr>Слайд 166</vt:lpstr>
      <vt:lpstr>Слайд 167</vt:lpstr>
      <vt:lpstr>Слайд 168</vt:lpstr>
      <vt:lpstr>Слайд 169</vt:lpstr>
      <vt:lpstr>Слайд 170</vt:lpstr>
      <vt:lpstr>Слайд 171</vt:lpstr>
      <vt:lpstr>Слайд 172</vt:lpstr>
      <vt:lpstr>Слайд 173</vt:lpstr>
      <vt:lpstr>Слайд 174</vt:lpstr>
      <vt:lpstr>Слайд 175</vt:lpstr>
      <vt:lpstr>Слайд 176</vt:lpstr>
      <vt:lpstr>Слайд 177</vt:lpstr>
      <vt:lpstr>Слайд 178</vt:lpstr>
      <vt:lpstr>Слайд 179</vt:lpstr>
      <vt:lpstr>Слайд 180</vt:lpstr>
      <vt:lpstr>Слайд 181</vt:lpstr>
      <vt:lpstr>Слайд 182</vt:lpstr>
      <vt:lpstr>Слайд 183</vt:lpstr>
      <vt:lpstr>Слайд 184</vt:lpstr>
      <vt:lpstr>Слайд 185</vt:lpstr>
      <vt:lpstr>Слайд 186</vt:lpstr>
      <vt:lpstr>Слайд 187</vt:lpstr>
      <vt:lpstr>Слайд 188</vt:lpstr>
      <vt:lpstr>Слайд 189</vt:lpstr>
      <vt:lpstr>Слайд 190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Александр Максович Шилов</dc:title>
  <dc:creator>Крымская Ирина</dc:creator>
  <cp:lastModifiedBy>Крымская Ирина</cp:lastModifiedBy>
  <cp:revision>29</cp:revision>
  <dcterms:created xsi:type="dcterms:W3CDTF">2011-09-16T11:07:01Z</dcterms:created>
  <dcterms:modified xsi:type="dcterms:W3CDTF">2012-10-27T14:57:35Z</dcterms:modified>
</cp:coreProperties>
</file>