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878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510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96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60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212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982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283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1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63560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694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01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3574C6-6D1E-4714-B5C0-68757CBF3C2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9022D0-2977-469A-87A6-BA189E380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953485-B485-480E-9AA4-5053FDCC5D9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16.06.2014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06B97D-3D50-4B36-813D-2D5E907B830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7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980728"/>
            <a:ext cx="3469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литосфера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060848"/>
            <a:ext cx="3850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гидросфера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9005" y="3356992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атмосфера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4437112"/>
            <a:ext cx="3182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биосфера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files.school-collection.edu.ru/dlrstore/00000c51-1000-4ddd-517d-3600483aebf5/objects/_strany-lid_00000661/diagr_14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711" y="1196752"/>
            <a:ext cx="7920879" cy="36724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016876"/>
            <a:ext cx="4572000" cy="6232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первые 5 стран которые имеют наибольшую численность населения.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040124"/>
            <a:ext cx="45720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/>
              <a:t> </a:t>
            </a:r>
            <a:r>
              <a:rPr lang="ru-RU" sz="1400" dirty="0"/>
              <a:t>3.Сколько стран имеют население 1 миллиард человек и больше?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507515"/>
            <a:ext cx="4572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2.Какая страна занимает 1 место по численности населения?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97150" y="505756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4.На каком месте по численности населения находится Россия? 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658056"/>
            <a:ext cx="4572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5.Покажите на карте страны, которые входят в тройку лидеров по численности населения.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3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italiamoya.ru/wp-content/uploads/2012/05/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601633" cy="3451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Ватикан</a:t>
            </a:r>
            <a:endParaRPr lang="ru-RU" dirty="0"/>
          </a:p>
        </p:txBody>
      </p:sp>
      <p:pic>
        <p:nvPicPr>
          <p:cNvPr id="5" name="Рисунок 4" descr="https://encrypted-tbn0.gstatic.com/images?q=tbn:ANd9GcTi1-TfJ5BWK-a8r3gorkdUIPyae9H3gDO7rZUXAxvNwYxn4Bc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2616200" cy="1741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encrypted-tbn1.gstatic.com/images?q=tbn:ANd9GcTvrYIGHJrpxzkDJ6Cue-cWs4EkLYx1Syjcwqqa9-w24xigpad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5210" y="4283710"/>
            <a:ext cx="2679700" cy="1709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279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aquatour.com.ua/aq/uploads/2014/02/34.monako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1887"/>
            <a:ext cx="4601633" cy="3451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Монако</a:t>
            </a:r>
            <a:endParaRPr lang="ru-RU" dirty="0"/>
          </a:p>
        </p:txBody>
      </p:sp>
      <p:pic>
        <p:nvPicPr>
          <p:cNvPr id="5" name="Рисунок 4" descr="Самые маленькие страны мира - Монак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4953635" cy="331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059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амые маленькие страны мира - Лихтенштейн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984775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Лихтенштейн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65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0144217"/>
              </p:ext>
            </p:extLst>
          </p:nvPr>
        </p:nvGraphicFramePr>
        <p:xfrm>
          <a:off x="2627784" y="836712"/>
          <a:ext cx="4826870" cy="594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001"/>
                <a:gridCol w="2501869"/>
              </a:tblGrid>
              <a:tr h="5594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      Первая десятка стран по численности населения на 2050 год      (прогноз)      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Индия</a:t>
                      </a:r>
                      <a:endParaRPr lang="ru-RU" sz="2000" dirty="0">
                        <a:effectLst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              </a:t>
                      </a:r>
                      <a:r>
                        <a:rPr lang="ru-RU" sz="1600" dirty="0">
                          <a:effectLst/>
                        </a:rPr>
                        <a:t>1531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Китай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1395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США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408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Пакистан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348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Индонезия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294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Нигерия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258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Бангладеш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255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Бразилия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233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Эфиопия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171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  <a:tr h="30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Конго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           </a:t>
                      </a:r>
                      <a:r>
                        <a:rPr lang="ru-RU" sz="900" dirty="0" smtClean="0">
                          <a:effectLst/>
                        </a:rPr>
                        <a:t>1</a:t>
                      </a:r>
                      <a:r>
                        <a:rPr lang="ru-RU" sz="900" baseline="0" dirty="0" smtClean="0">
                          <a:effectLst/>
                        </a:rPr>
                        <a:t>          </a:t>
                      </a:r>
                      <a:r>
                        <a:rPr lang="ru-RU" sz="1600" baseline="0" dirty="0" smtClean="0">
                          <a:effectLst/>
                        </a:rPr>
                        <a:t>152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60" marR="4806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25" cy="9525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46338" y="2613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5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44349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Тест по теме «Численность населения Земли»</a:t>
            </a:r>
          </a:p>
          <a:p>
            <a:r>
              <a:rPr lang="ru-RU" dirty="0"/>
              <a:t>Какое утверждение верно.</a:t>
            </a:r>
          </a:p>
          <a:p>
            <a:r>
              <a:rPr lang="ru-RU" dirty="0"/>
              <a:t>1.Сейчас на Земле проживает:</a:t>
            </a:r>
          </a:p>
          <a:p>
            <a:r>
              <a:rPr lang="ru-RU" dirty="0"/>
              <a:t>а) 4млрд. человек    б)6,5млрд. человек  в)8млрд. человек.  </a:t>
            </a:r>
          </a:p>
          <a:p>
            <a:r>
              <a:rPr lang="ru-RU" dirty="0"/>
              <a:t>2. Самой многочисленной страной мира является:</a:t>
            </a:r>
          </a:p>
          <a:p>
            <a:r>
              <a:rPr lang="ru-RU" dirty="0"/>
              <a:t>а) США       б) Китай     в) Бразилия</a:t>
            </a:r>
          </a:p>
          <a:p>
            <a:r>
              <a:rPr lang="ru-RU" dirty="0"/>
              <a:t>3.Россия по численности населения занимает:</a:t>
            </a:r>
          </a:p>
          <a:p>
            <a:r>
              <a:rPr lang="ru-RU" dirty="0"/>
              <a:t>а) 3 </a:t>
            </a:r>
            <a:r>
              <a:rPr lang="ru-RU"/>
              <a:t>место   </a:t>
            </a:r>
            <a:r>
              <a:rPr lang="ru-RU" smtClean="0"/>
              <a:t>б)8 </a:t>
            </a:r>
            <a:r>
              <a:rPr lang="ru-RU" dirty="0"/>
              <a:t>место  в) 6 место</a:t>
            </a:r>
          </a:p>
          <a:p>
            <a:r>
              <a:rPr lang="ru-RU" dirty="0"/>
              <a:t>4. Численность населения России составляет:</a:t>
            </a:r>
          </a:p>
          <a:p>
            <a:r>
              <a:rPr lang="ru-RU" dirty="0"/>
              <a:t>а) 270 млн. человек   б)142 млн. человек  в)155 млн. человек</a:t>
            </a:r>
          </a:p>
          <a:p>
            <a:r>
              <a:rPr lang="ru-RU" dirty="0"/>
              <a:t>5. Население Земли прекратит расти:</a:t>
            </a:r>
          </a:p>
          <a:p>
            <a:r>
              <a:rPr lang="ru-RU" dirty="0"/>
              <a:t>а) к 2055 году  б) к началу 22 века    в) в 2125году</a:t>
            </a:r>
          </a:p>
          <a:p>
            <a:r>
              <a:rPr lang="ru-RU" dirty="0"/>
              <a:t>6. На численность населения влияет:</a:t>
            </a:r>
          </a:p>
          <a:p>
            <a:r>
              <a:rPr lang="ru-RU" dirty="0"/>
              <a:t>а) ливневые дожди  б)миграция   в)вращение Земли вокруг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7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/>
              <a:t>Проверка ответов</a:t>
            </a:r>
            <a:r>
              <a:rPr lang="ru-RU" sz="3600" dirty="0" smtClean="0"/>
              <a:t>:      </a:t>
            </a:r>
          </a:p>
          <a:p>
            <a:r>
              <a:rPr lang="ru-RU" sz="3600" dirty="0" smtClean="0"/>
              <a:t> 1– б, </a:t>
            </a:r>
          </a:p>
          <a:p>
            <a:r>
              <a:rPr lang="ru-RU" sz="3600" dirty="0" smtClean="0"/>
              <a:t>2 </a:t>
            </a:r>
            <a:r>
              <a:rPr lang="ru-RU" sz="3600" dirty="0"/>
              <a:t>– б, </a:t>
            </a:r>
          </a:p>
          <a:p>
            <a:r>
              <a:rPr lang="ru-RU" sz="3600" dirty="0"/>
              <a:t> 3 – б,                               </a:t>
            </a:r>
          </a:p>
          <a:p>
            <a:r>
              <a:rPr lang="ru-RU" sz="3600" dirty="0"/>
              <a:t>4 – б, </a:t>
            </a:r>
          </a:p>
          <a:p>
            <a:r>
              <a:rPr lang="ru-RU" sz="3600" dirty="0"/>
              <a:t> 5 – б,  </a:t>
            </a:r>
          </a:p>
          <a:p>
            <a:r>
              <a:rPr lang="ru-RU" sz="3600" dirty="0"/>
              <a:t> 6 – б.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4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08920"/>
            <a:ext cx="7408333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87999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Нет ошибок – </a:t>
            </a:r>
            <a:r>
              <a:rPr lang="ru-RU" sz="2800" dirty="0" smtClean="0">
                <a:solidFill>
                  <a:srgbClr val="0070C0"/>
                </a:solidFill>
              </a:rPr>
              <a:t>5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1 –2 </a:t>
            </a:r>
            <a:r>
              <a:rPr lang="ru-RU" sz="2800" dirty="0" smtClean="0">
                <a:solidFill>
                  <a:srgbClr val="0070C0"/>
                </a:solidFill>
              </a:rPr>
              <a:t>ошибки  </a:t>
            </a:r>
            <a:r>
              <a:rPr lang="ru-RU" sz="2800" dirty="0">
                <a:solidFill>
                  <a:srgbClr val="0070C0"/>
                </a:solidFill>
              </a:rPr>
              <a:t>– </a:t>
            </a:r>
            <a:r>
              <a:rPr lang="ru-RU" sz="2800" dirty="0" smtClean="0">
                <a:solidFill>
                  <a:srgbClr val="0070C0"/>
                </a:solidFill>
              </a:rPr>
              <a:t>4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3 </a:t>
            </a:r>
            <a:r>
              <a:rPr lang="ru-RU" sz="2800" dirty="0">
                <a:solidFill>
                  <a:srgbClr val="0070C0"/>
                </a:solidFill>
              </a:rPr>
              <a:t>ошибки –</a:t>
            </a:r>
            <a:r>
              <a:rPr lang="ru-RU" sz="2800" dirty="0" smtClean="0">
                <a:solidFill>
                  <a:srgbClr val="0070C0"/>
                </a:solidFill>
              </a:rPr>
              <a:t>3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Больше 3 ошибок – 2</a:t>
            </a:r>
          </a:p>
        </p:txBody>
      </p:sp>
    </p:spTree>
    <p:extLst>
      <p:ext uri="{BB962C8B-B14F-4D97-AF65-F5344CB8AC3E}">
        <p14:creationId xmlns:p14="http://schemas.microsoft.com/office/powerpoint/2010/main" xmlns="" val="49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529" y="419879"/>
            <a:ext cx="860619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Обозначьте  цифрами  на контурной карте  следующие страны:  Россию, Китай, Индию, США, Бразилию.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1—Россия;    2 – Китай;  3 – Индию</a:t>
            </a:r>
            <a:r>
              <a:rPr lang="ru-RU" sz="320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;    </a:t>
            </a:r>
            <a:r>
              <a:rPr lang="ru-RU" sz="320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4 – США;  5 – Бразилия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7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571604" y="1285860"/>
            <a:ext cx="571504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Оцените себя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Нет ошибок --- 5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1ошибка --- 4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2ошибки --- 3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Больше 3 ошибок --- 2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980"/>
            <a:ext cx="4650631" cy="663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59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712879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1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/>
              <a:t>На Земле он всех умней,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Потому и всех сильней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</a:t>
            </a:r>
            <a:r>
              <a:rPr lang="ru-RU" dirty="0"/>
              <a:t>(Человек)</a:t>
            </a:r>
          </a:p>
          <a:p>
            <a:r>
              <a:rPr lang="ru-RU" dirty="0"/>
              <a:t>Стоят два кола.</a:t>
            </a:r>
          </a:p>
          <a:p>
            <a:r>
              <a:rPr lang="ru-RU" dirty="0"/>
              <a:t>На кольях бочка.</a:t>
            </a:r>
          </a:p>
          <a:p>
            <a:r>
              <a:rPr lang="ru-RU" dirty="0"/>
              <a:t>А на бочке кочка.</a:t>
            </a:r>
          </a:p>
          <a:p>
            <a:r>
              <a:rPr lang="ru-RU" dirty="0"/>
              <a:t>А на кочке дремучий лес       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r>
              <a:rPr lang="ru-RU" dirty="0"/>
              <a:t>(Человек)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63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433" y="2049103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Численность населения Земли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2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Изменение численности населения Земли с         начала нашей эры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Рассмотрите диаграмму и дайте ответ на вопрос:  Как изменилась численность населения мира с начала нашей эры и до настоящего времени.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Рисунок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787" y="1558607"/>
            <a:ext cx="5940425" cy="3310553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xmlns="" val="40272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рождаемость, тайфуны, вращение Земли вокруг солнца, смертность, голод, болезни, </a:t>
            </a:r>
            <a:r>
              <a:rPr lang="ru-RU" sz="3600" dirty="0" smtClean="0"/>
              <a:t>перемещение населения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2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r>
              <a:rPr lang="ru-RU" sz="2800" dirty="0"/>
              <a:t>Смертность    Рождаемость   Перемещение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7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селе </a:t>
            </a:r>
            <a:r>
              <a:rPr lang="ru-RU" dirty="0" err="1" smtClean="0"/>
              <a:t>Селивёрстово</a:t>
            </a:r>
            <a:r>
              <a:rPr lang="ru-RU" dirty="0" smtClean="0"/>
              <a:t> в 2013 году проживало 850 человек. Умерло 16  человек. Родилось 6 человек. Как изменилась численность населения села?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9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301</TotalTime>
  <Words>384</Words>
  <Application>Microsoft Office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Волна</vt:lpstr>
      <vt:lpstr>1_Аспект</vt:lpstr>
      <vt:lpstr>Слайд 1</vt:lpstr>
      <vt:lpstr>Слайд 2</vt:lpstr>
      <vt:lpstr>Слайд 3</vt:lpstr>
      <vt:lpstr>Слайд 4</vt:lpstr>
      <vt:lpstr>Численность населения Земли</vt:lpstr>
      <vt:lpstr>Слайд 6</vt:lpstr>
      <vt:lpstr>Слайд 7</vt:lpstr>
      <vt:lpstr>Слайд 8</vt:lpstr>
      <vt:lpstr>Слайд 9</vt:lpstr>
      <vt:lpstr>Слайд 10</vt:lpstr>
      <vt:lpstr>Ватикан</vt:lpstr>
      <vt:lpstr>Монако</vt:lpstr>
      <vt:lpstr>Лихтенштейн</vt:lpstr>
      <vt:lpstr>Слайд 14</vt:lpstr>
      <vt:lpstr>Слайд 15</vt:lpstr>
      <vt:lpstr>Слайд 16</vt:lpstr>
      <vt:lpstr>Критерии оценивания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28</cp:revision>
  <dcterms:created xsi:type="dcterms:W3CDTF">2014-04-20T15:30:39Z</dcterms:created>
  <dcterms:modified xsi:type="dcterms:W3CDTF">2014-06-16T07:34:02Z</dcterms:modified>
</cp:coreProperties>
</file>