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87B12-2A5C-4268-BF5B-0BA2C26ECC8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27BB11-5F0A-41DB-BECE-AA8FA7EF3C3F}">
      <dgm:prSet phldrT="[Текст]" custT="1"/>
      <dgm:spPr/>
      <dgm:t>
        <a:bodyPr/>
        <a:lstStyle/>
        <a:p>
          <a:pPr marL="514350" indent="-514350" algn="ctr">
            <a:buFont typeface="+mj-lt"/>
            <a:buAutoNum type="arabicPeriod"/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Найти идею.</a:t>
          </a:r>
        </a:p>
      </dgm:t>
    </dgm:pt>
    <dgm:pt modelId="{21C9ADEA-D498-40D3-AA23-01AFC6026BDF}" type="parTrans" cxnId="{23594154-E43F-4393-BD20-80DCB771D4FE}">
      <dgm:prSet/>
      <dgm:spPr/>
      <dgm:t>
        <a:bodyPr/>
        <a:lstStyle/>
        <a:p>
          <a:endParaRPr lang="ru-RU"/>
        </a:p>
      </dgm:t>
    </dgm:pt>
    <dgm:pt modelId="{FCF2CA9A-AC03-4562-A5E3-ADAB4A2D3ADF}" type="sibTrans" cxnId="{23594154-E43F-4393-BD20-80DCB771D4FE}">
      <dgm:prSet/>
      <dgm:spPr/>
      <dgm:t>
        <a:bodyPr/>
        <a:lstStyle/>
        <a:p>
          <a:endParaRPr lang="ru-RU"/>
        </a:p>
      </dgm:t>
    </dgm:pt>
    <dgm:pt modelId="{69CE6139-FB1F-4122-BA27-23E802710BEC}">
      <dgm:prSet phldrT="[Текст]" custT="1"/>
      <dgm:spPr/>
      <dgm:t>
        <a:bodyPr/>
        <a:lstStyle/>
        <a:p>
          <a:pPr marL="514350" indent="-514350" algn="l">
            <a:buFont typeface="+mj-lt"/>
            <a:buNone/>
          </a:pPr>
          <a:endParaRPr lang="ru-RU" sz="1800" dirty="0" smtClean="0"/>
        </a:p>
        <a:p>
          <a:pPr marL="514350" indent="-514350" algn="ctr">
            <a:buFont typeface="+mj-lt"/>
            <a:buNone/>
          </a:pPr>
          <a:endParaRPr lang="ru-RU" sz="1800" dirty="0" smtClean="0"/>
        </a:p>
        <a:p>
          <a:pPr marL="514350" indent="-514350" algn="ctr">
            <a:buFont typeface="+mj-lt"/>
            <a:buNone/>
          </a:pPr>
          <a:r>
            <a:rPr lang="ru-RU" sz="2400" b="1" dirty="0" smtClean="0"/>
            <a:t>2</a:t>
          </a:r>
          <a:r>
            <a:rPr lang="ru-RU" sz="2000" b="1" dirty="0" smtClean="0"/>
            <a:t>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Определиться с техникой, со стилем создания  мультфильма – рисуночный, кукольный, аппликация, фотография… 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Стиль 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Stop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Motion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600" b="1" dirty="0" smtClean="0"/>
        </a:p>
        <a:p>
          <a:pPr algn="l"/>
          <a:endParaRPr lang="ru-RU" sz="1400" b="1" dirty="0" smtClean="0"/>
        </a:p>
        <a:p>
          <a:pPr algn="l"/>
          <a:r>
            <a:rPr lang="ru-RU" sz="1300" dirty="0" smtClean="0"/>
            <a:t>Я</a:t>
          </a:r>
          <a:endParaRPr lang="ru-RU" sz="1300" dirty="0"/>
        </a:p>
      </dgm:t>
    </dgm:pt>
    <dgm:pt modelId="{C5EA47DB-8558-40D8-AA6C-F45A3FE071B1}" type="parTrans" cxnId="{D5F10123-FA73-4D67-89B9-18E1A170CA49}">
      <dgm:prSet/>
      <dgm:spPr/>
      <dgm:t>
        <a:bodyPr/>
        <a:lstStyle/>
        <a:p>
          <a:endParaRPr lang="ru-RU"/>
        </a:p>
      </dgm:t>
    </dgm:pt>
    <dgm:pt modelId="{9A3A9266-302E-442A-A95E-43181A55DA09}" type="sibTrans" cxnId="{D5F10123-FA73-4D67-89B9-18E1A170CA49}">
      <dgm:prSet/>
      <dgm:spPr/>
      <dgm:t>
        <a:bodyPr/>
        <a:lstStyle/>
        <a:p>
          <a:endParaRPr lang="ru-RU"/>
        </a:p>
      </dgm:t>
    </dgm:pt>
    <dgm:pt modelId="{D8C9FA95-5DB3-4D07-957D-EC56EF5C4C9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3.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Нужно решить, будет ли мультфильм состоять из одной серии или сделать несколько отдельных эпизодов</a:t>
          </a:r>
          <a:r>
            <a:rPr lang="ru-RU" sz="2000" b="1" dirty="0" smtClean="0"/>
            <a:t>.</a:t>
          </a:r>
          <a:endParaRPr lang="ru-RU" sz="2000" b="1" dirty="0"/>
        </a:p>
      </dgm:t>
    </dgm:pt>
    <dgm:pt modelId="{08752F80-98ED-45B3-9F55-A4DD7F786AB1}" type="parTrans" cxnId="{EF868296-CBC1-4460-A24B-C0311ADFBEEE}">
      <dgm:prSet/>
      <dgm:spPr/>
      <dgm:t>
        <a:bodyPr/>
        <a:lstStyle/>
        <a:p>
          <a:endParaRPr lang="ru-RU"/>
        </a:p>
      </dgm:t>
    </dgm:pt>
    <dgm:pt modelId="{A3DE2F78-58BE-493E-9318-264CD4C8E640}" type="sibTrans" cxnId="{EF868296-CBC1-4460-A24B-C0311ADFBEEE}">
      <dgm:prSet/>
      <dgm:spPr/>
      <dgm:t>
        <a:bodyPr/>
        <a:lstStyle/>
        <a:p>
          <a:endParaRPr lang="ru-RU"/>
        </a:p>
      </dgm:t>
    </dgm:pt>
    <dgm:pt modelId="{489DDA5C-FBAD-473D-BF45-249B4D577C4C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4.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Сделать на бумаге или компьютере наброски будущих персонажей, пейзажей… Если на компьютере, то поможет программа </a:t>
          </a:r>
          <a:r>
            <a:rPr lang="en-US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Paint</a:t>
          </a:r>
          <a:r>
            <a: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2B8A2353-686D-46B0-8F76-AB2D4C28E325}" type="parTrans" cxnId="{4F9C3FAF-5E25-4EA9-9277-82FE5B573598}">
      <dgm:prSet/>
      <dgm:spPr/>
      <dgm:t>
        <a:bodyPr/>
        <a:lstStyle/>
        <a:p>
          <a:endParaRPr lang="ru-RU"/>
        </a:p>
      </dgm:t>
    </dgm:pt>
    <dgm:pt modelId="{73944887-B1D5-4D6A-B2DF-D11E7ACB835F}" type="sibTrans" cxnId="{4F9C3FAF-5E25-4EA9-9277-82FE5B573598}">
      <dgm:prSet/>
      <dgm:spPr/>
      <dgm:t>
        <a:bodyPr/>
        <a:lstStyle/>
        <a:p>
          <a:endParaRPr lang="ru-RU"/>
        </a:p>
      </dgm:t>
    </dgm:pt>
    <dgm:pt modelId="{9B7FA2D8-95E8-43C1-9158-1616456FC1F7}">
      <dgm:prSet custT="1"/>
      <dgm:spPr/>
      <dgm:t>
        <a:bodyPr/>
        <a:lstStyle/>
        <a:p>
          <a:pPr algn="ctr"/>
          <a:r>
            <a:rPr lang="ru-RU" sz="1600" b="1" dirty="0" smtClean="0"/>
            <a:t>5</a:t>
          </a:r>
          <a:r>
            <a:rPr lang="ru-RU" sz="2000" b="1" dirty="0" smtClean="0"/>
            <a:t>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Собрать отдельные кадры в какой-либо программе- </a:t>
          </a:r>
          <a:r>
            <a:rPr lang="ru-RU" sz="2000" b="1" u="sng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Macromedia</a:t>
          </a:r>
          <a:r>
            <a: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u="sng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Flash</a:t>
          </a:r>
          <a:r>
            <a: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u="sng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MyPaint</a:t>
          </a:r>
          <a:r>
            <a: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более сложной мультипликационной программой является </a:t>
          </a:r>
          <a:r>
            <a:rPr lang="ru-RU" sz="2000" b="1" u="sng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ToonBoom</a:t>
          </a:r>
          <a:r>
            <a: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u="sng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Studio</a:t>
          </a:r>
          <a:r>
            <a: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algn="ctr"/>
          <a:r>
            <a:rPr lang="ru-RU" sz="2000" b="1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Я использую -</a:t>
          </a:r>
          <a:r>
            <a:rPr lang="en-US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Windows Move Maker</a:t>
          </a:r>
          <a:r>
            <a: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2.6.  </a:t>
          </a:r>
          <a:r>
            <a:rPr lang="ru-RU" sz="2800" b="1" u="none" dirty="0" smtClean="0">
              <a:solidFill>
                <a:schemeClr val="bg1"/>
              </a:solidFill>
            </a:rPr>
            <a:t>	</a:t>
          </a:r>
          <a:endParaRPr lang="ru-RU" sz="3400" b="1" u="none" dirty="0">
            <a:solidFill>
              <a:schemeClr val="bg1"/>
            </a:solidFill>
          </a:endParaRPr>
        </a:p>
      </dgm:t>
    </dgm:pt>
    <dgm:pt modelId="{66300575-4DDA-4DDC-A4B2-428804B8B30D}" type="parTrans" cxnId="{AA95D360-1723-4515-9A46-AA4DF524D195}">
      <dgm:prSet/>
      <dgm:spPr/>
      <dgm:t>
        <a:bodyPr/>
        <a:lstStyle/>
        <a:p>
          <a:endParaRPr lang="ru-RU"/>
        </a:p>
      </dgm:t>
    </dgm:pt>
    <dgm:pt modelId="{4D720588-477A-4271-9B2F-B9AB672417CD}" type="sibTrans" cxnId="{AA95D360-1723-4515-9A46-AA4DF524D195}">
      <dgm:prSet/>
      <dgm:spPr/>
      <dgm:t>
        <a:bodyPr/>
        <a:lstStyle/>
        <a:p>
          <a:endParaRPr lang="ru-RU"/>
        </a:p>
      </dgm:t>
    </dgm:pt>
    <dgm:pt modelId="{2696B9F4-2795-4AA5-99D1-BE86D8AEEE0B}" type="pres">
      <dgm:prSet presAssocID="{0D887B12-2A5C-4268-BF5B-0BA2C26ECC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3D058A-787F-428E-BBCF-65F0FD53223D}" type="pres">
      <dgm:prSet presAssocID="{1A27BB11-5F0A-41DB-BECE-AA8FA7EF3C3F}" presName="comp" presStyleCnt="0"/>
      <dgm:spPr/>
    </dgm:pt>
    <dgm:pt modelId="{91F7F545-D2CC-4471-879B-F677300D1C87}" type="pres">
      <dgm:prSet presAssocID="{1A27BB11-5F0A-41DB-BECE-AA8FA7EF3C3F}" presName="box" presStyleLbl="node1" presStyleIdx="0" presStyleCnt="5"/>
      <dgm:spPr/>
      <dgm:t>
        <a:bodyPr/>
        <a:lstStyle/>
        <a:p>
          <a:endParaRPr lang="ru-RU"/>
        </a:p>
      </dgm:t>
    </dgm:pt>
    <dgm:pt modelId="{BC6E7F54-1703-4F99-9089-30D7F909D5C8}" type="pres">
      <dgm:prSet presAssocID="{1A27BB11-5F0A-41DB-BECE-AA8FA7EF3C3F}" presName="img" presStyleLbl="fgImgPlace1" presStyleIdx="0" presStyleCnt="5" custScaleX="78491" custScaleY="1427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9D931B-E8E3-4594-B07A-6CEC07A8865F}" type="pres">
      <dgm:prSet presAssocID="{1A27BB11-5F0A-41DB-BECE-AA8FA7EF3C3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2A68-9543-4A76-9D9F-17538468D63F}" type="pres">
      <dgm:prSet presAssocID="{FCF2CA9A-AC03-4562-A5E3-ADAB4A2D3ADF}" presName="spacer" presStyleCnt="0"/>
      <dgm:spPr/>
    </dgm:pt>
    <dgm:pt modelId="{581B1E35-7BEB-46B4-8595-A25A67F1454A}" type="pres">
      <dgm:prSet presAssocID="{69CE6139-FB1F-4122-BA27-23E802710BEC}" presName="comp" presStyleCnt="0"/>
      <dgm:spPr/>
    </dgm:pt>
    <dgm:pt modelId="{71C8ABC1-418D-407F-9F23-AD2951819EFF}" type="pres">
      <dgm:prSet presAssocID="{69CE6139-FB1F-4122-BA27-23E802710BEC}" presName="box" presStyleLbl="node1" presStyleIdx="1" presStyleCnt="5" custScaleY="162552"/>
      <dgm:spPr/>
      <dgm:t>
        <a:bodyPr/>
        <a:lstStyle/>
        <a:p>
          <a:endParaRPr lang="ru-RU"/>
        </a:p>
      </dgm:t>
    </dgm:pt>
    <dgm:pt modelId="{B4148A80-6ABA-4A0B-A00B-9E81E1925B8C}" type="pres">
      <dgm:prSet presAssocID="{69CE6139-FB1F-4122-BA27-23E802710BEC}" presName="img" presStyleLbl="fgImgPlace1" presStyleIdx="1" presStyleCnt="5" custScaleX="59440" custScaleY="1473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83653F-665F-4EBE-BFC6-881664406B33}" type="pres">
      <dgm:prSet presAssocID="{69CE6139-FB1F-4122-BA27-23E802710BE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3C336-E31B-4242-AC43-5AA40F6EBE65}" type="pres">
      <dgm:prSet presAssocID="{9A3A9266-302E-442A-A95E-43181A55DA09}" presName="spacer" presStyleCnt="0"/>
      <dgm:spPr/>
    </dgm:pt>
    <dgm:pt modelId="{200EC7CF-C119-4508-A145-7EC699C6EAD5}" type="pres">
      <dgm:prSet presAssocID="{D8C9FA95-5DB3-4D07-957D-EC56EF5C4C9E}" presName="comp" presStyleCnt="0"/>
      <dgm:spPr/>
    </dgm:pt>
    <dgm:pt modelId="{E3406174-FA17-425F-87BA-941C6B0D8FEC}" type="pres">
      <dgm:prSet presAssocID="{D8C9FA95-5DB3-4D07-957D-EC56EF5C4C9E}" presName="box" presStyleLbl="node1" presStyleIdx="2" presStyleCnt="5" custScaleY="122894"/>
      <dgm:spPr/>
      <dgm:t>
        <a:bodyPr/>
        <a:lstStyle/>
        <a:p>
          <a:endParaRPr lang="ru-RU"/>
        </a:p>
      </dgm:t>
    </dgm:pt>
    <dgm:pt modelId="{E46EB570-77BF-4C67-A6E5-3C54B8B82758}" type="pres">
      <dgm:prSet presAssocID="{D8C9FA95-5DB3-4D07-957D-EC56EF5C4C9E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F65F924-BB23-42AD-AA73-6E981CAF7220}" type="pres">
      <dgm:prSet presAssocID="{D8C9FA95-5DB3-4D07-957D-EC56EF5C4C9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A395A-9AC1-4CE5-8739-1BD54E0F9A45}" type="pres">
      <dgm:prSet presAssocID="{A3DE2F78-58BE-493E-9318-264CD4C8E640}" presName="spacer" presStyleCnt="0"/>
      <dgm:spPr/>
    </dgm:pt>
    <dgm:pt modelId="{5AACAD3C-6AC4-43E2-BE2C-FCF563367DF9}" type="pres">
      <dgm:prSet presAssocID="{489DDA5C-FBAD-473D-BF45-249B4D577C4C}" presName="comp" presStyleCnt="0"/>
      <dgm:spPr/>
    </dgm:pt>
    <dgm:pt modelId="{E4AFE062-8DBA-4F24-A8AD-7EA75E1763BD}" type="pres">
      <dgm:prSet presAssocID="{489DDA5C-FBAD-473D-BF45-249B4D577C4C}" presName="box" presStyleLbl="node1" presStyleIdx="3" presStyleCnt="5" custScaleY="149281"/>
      <dgm:spPr/>
      <dgm:t>
        <a:bodyPr/>
        <a:lstStyle/>
        <a:p>
          <a:endParaRPr lang="ru-RU"/>
        </a:p>
      </dgm:t>
    </dgm:pt>
    <dgm:pt modelId="{74F03680-E7CA-4358-ACC8-7C1C21663ADE}" type="pres">
      <dgm:prSet presAssocID="{489DDA5C-FBAD-473D-BF45-249B4D577C4C}" presName="img" presStyleLbl="fgImgPlace1" presStyleIdx="3" presStyleCnt="5" custScaleX="100970" custScaleY="18206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8043E1B-CEDB-4EAD-8831-03F6F4FC5C21}" type="pres">
      <dgm:prSet presAssocID="{489DDA5C-FBAD-473D-BF45-249B4D577C4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D467-D59A-4502-BC75-70F0C535741A}" type="pres">
      <dgm:prSet presAssocID="{73944887-B1D5-4D6A-B2DF-D11E7ACB835F}" presName="spacer" presStyleCnt="0"/>
      <dgm:spPr/>
    </dgm:pt>
    <dgm:pt modelId="{17A90F99-E172-4F90-B83F-9AC726CA0C62}" type="pres">
      <dgm:prSet presAssocID="{9B7FA2D8-95E8-43C1-9158-1616456FC1F7}" presName="comp" presStyleCnt="0"/>
      <dgm:spPr/>
    </dgm:pt>
    <dgm:pt modelId="{3CD1A26A-F351-4F3D-B056-CFA14833DDB9}" type="pres">
      <dgm:prSet presAssocID="{9B7FA2D8-95E8-43C1-9158-1616456FC1F7}" presName="box" presStyleLbl="node1" presStyleIdx="4" presStyleCnt="5" custScaleY="210555"/>
      <dgm:spPr/>
      <dgm:t>
        <a:bodyPr/>
        <a:lstStyle/>
        <a:p>
          <a:endParaRPr lang="ru-RU"/>
        </a:p>
      </dgm:t>
    </dgm:pt>
    <dgm:pt modelId="{EADFE5BE-D3F4-4AD9-8A18-F016D4B4C985}" type="pres">
      <dgm:prSet presAssocID="{9B7FA2D8-95E8-43C1-9158-1616456FC1F7}" presName="img" presStyleLbl="fgImgPlace1" presStyleIdx="4" presStyleCnt="5" custScaleX="100970" custScaleY="20742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A47CBE1-CFE6-464C-8717-4AF41E2F2A40}" type="pres">
      <dgm:prSet presAssocID="{9B7FA2D8-95E8-43C1-9158-1616456FC1F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003B68-9066-42B8-A7F3-619432AB584F}" type="presOf" srcId="{489DDA5C-FBAD-473D-BF45-249B4D577C4C}" destId="{C8043E1B-CEDB-4EAD-8831-03F6F4FC5C21}" srcOrd="1" destOrd="0" presId="urn:microsoft.com/office/officeart/2005/8/layout/vList4"/>
    <dgm:cxn modelId="{0281683E-736D-4809-99DA-77F12E3A4B89}" type="presOf" srcId="{489DDA5C-FBAD-473D-BF45-249B4D577C4C}" destId="{E4AFE062-8DBA-4F24-A8AD-7EA75E1763BD}" srcOrd="0" destOrd="0" presId="urn:microsoft.com/office/officeart/2005/8/layout/vList4"/>
    <dgm:cxn modelId="{B2D097B9-3F74-48B3-954C-13285CC0C171}" type="presOf" srcId="{69CE6139-FB1F-4122-BA27-23E802710BEC}" destId="{71C8ABC1-418D-407F-9F23-AD2951819EFF}" srcOrd="0" destOrd="0" presId="urn:microsoft.com/office/officeart/2005/8/layout/vList4"/>
    <dgm:cxn modelId="{AA95D360-1723-4515-9A46-AA4DF524D195}" srcId="{0D887B12-2A5C-4268-BF5B-0BA2C26ECC8C}" destId="{9B7FA2D8-95E8-43C1-9158-1616456FC1F7}" srcOrd="4" destOrd="0" parTransId="{66300575-4DDA-4DDC-A4B2-428804B8B30D}" sibTransId="{4D720588-477A-4271-9B2F-B9AB672417CD}"/>
    <dgm:cxn modelId="{D5F10123-FA73-4D67-89B9-18E1A170CA49}" srcId="{0D887B12-2A5C-4268-BF5B-0BA2C26ECC8C}" destId="{69CE6139-FB1F-4122-BA27-23E802710BEC}" srcOrd="1" destOrd="0" parTransId="{C5EA47DB-8558-40D8-AA6C-F45A3FE071B1}" sibTransId="{9A3A9266-302E-442A-A95E-43181A55DA09}"/>
    <dgm:cxn modelId="{79C052B1-53ED-445F-8B84-501CAF57F3B4}" type="presOf" srcId="{D8C9FA95-5DB3-4D07-957D-EC56EF5C4C9E}" destId="{E3406174-FA17-425F-87BA-941C6B0D8FEC}" srcOrd="0" destOrd="0" presId="urn:microsoft.com/office/officeart/2005/8/layout/vList4"/>
    <dgm:cxn modelId="{F946D143-254A-4F6B-A7B6-D83611605235}" type="presOf" srcId="{9B7FA2D8-95E8-43C1-9158-1616456FC1F7}" destId="{3CD1A26A-F351-4F3D-B056-CFA14833DDB9}" srcOrd="0" destOrd="0" presId="urn:microsoft.com/office/officeart/2005/8/layout/vList4"/>
    <dgm:cxn modelId="{10E6E0A3-E118-4456-88CE-331E95EF67F2}" type="presOf" srcId="{69CE6139-FB1F-4122-BA27-23E802710BEC}" destId="{4E83653F-665F-4EBE-BFC6-881664406B33}" srcOrd="1" destOrd="0" presId="urn:microsoft.com/office/officeart/2005/8/layout/vList4"/>
    <dgm:cxn modelId="{4E0155D7-5FFE-44E1-A643-1F31C06256BE}" type="presOf" srcId="{0D887B12-2A5C-4268-BF5B-0BA2C26ECC8C}" destId="{2696B9F4-2795-4AA5-99D1-BE86D8AEEE0B}" srcOrd="0" destOrd="0" presId="urn:microsoft.com/office/officeart/2005/8/layout/vList4"/>
    <dgm:cxn modelId="{EA7EF5CA-8F64-4250-A416-D97E9DC45824}" type="presOf" srcId="{D8C9FA95-5DB3-4D07-957D-EC56EF5C4C9E}" destId="{2F65F924-BB23-42AD-AA73-6E981CAF7220}" srcOrd="1" destOrd="0" presId="urn:microsoft.com/office/officeart/2005/8/layout/vList4"/>
    <dgm:cxn modelId="{23594154-E43F-4393-BD20-80DCB771D4FE}" srcId="{0D887B12-2A5C-4268-BF5B-0BA2C26ECC8C}" destId="{1A27BB11-5F0A-41DB-BECE-AA8FA7EF3C3F}" srcOrd="0" destOrd="0" parTransId="{21C9ADEA-D498-40D3-AA23-01AFC6026BDF}" sibTransId="{FCF2CA9A-AC03-4562-A5E3-ADAB4A2D3ADF}"/>
    <dgm:cxn modelId="{CB2DDB3A-488A-4C33-B4DD-09CDC4CE7908}" type="presOf" srcId="{1A27BB11-5F0A-41DB-BECE-AA8FA7EF3C3F}" destId="{7F9D931B-E8E3-4594-B07A-6CEC07A8865F}" srcOrd="1" destOrd="0" presId="urn:microsoft.com/office/officeart/2005/8/layout/vList4"/>
    <dgm:cxn modelId="{1BF5CCD6-B7A2-4FD0-9B6C-CEE27A899A41}" type="presOf" srcId="{1A27BB11-5F0A-41DB-BECE-AA8FA7EF3C3F}" destId="{91F7F545-D2CC-4471-879B-F677300D1C87}" srcOrd="0" destOrd="0" presId="urn:microsoft.com/office/officeart/2005/8/layout/vList4"/>
    <dgm:cxn modelId="{4F9C3FAF-5E25-4EA9-9277-82FE5B573598}" srcId="{0D887B12-2A5C-4268-BF5B-0BA2C26ECC8C}" destId="{489DDA5C-FBAD-473D-BF45-249B4D577C4C}" srcOrd="3" destOrd="0" parTransId="{2B8A2353-686D-46B0-8F76-AB2D4C28E325}" sibTransId="{73944887-B1D5-4D6A-B2DF-D11E7ACB835F}"/>
    <dgm:cxn modelId="{EF868296-CBC1-4460-A24B-C0311ADFBEEE}" srcId="{0D887B12-2A5C-4268-BF5B-0BA2C26ECC8C}" destId="{D8C9FA95-5DB3-4D07-957D-EC56EF5C4C9E}" srcOrd="2" destOrd="0" parTransId="{08752F80-98ED-45B3-9F55-A4DD7F786AB1}" sibTransId="{A3DE2F78-58BE-493E-9318-264CD4C8E640}"/>
    <dgm:cxn modelId="{93A18844-3E4B-478E-AF24-AD58D6091136}" type="presOf" srcId="{9B7FA2D8-95E8-43C1-9158-1616456FC1F7}" destId="{AA47CBE1-CFE6-464C-8717-4AF41E2F2A40}" srcOrd="1" destOrd="0" presId="urn:microsoft.com/office/officeart/2005/8/layout/vList4"/>
    <dgm:cxn modelId="{B77A5669-5EE9-48E5-B6C8-52855B657D63}" type="presParOf" srcId="{2696B9F4-2795-4AA5-99D1-BE86D8AEEE0B}" destId="{353D058A-787F-428E-BBCF-65F0FD53223D}" srcOrd="0" destOrd="0" presId="urn:microsoft.com/office/officeart/2005/8/layout/vList4"/>
    <dgm:cxn modelId="{C6B7D11C-04BA-413E-9A1F-719F1BE66BC2}" type="presParOf" srcId="{353D058A-787F-428E-BBCF-65F0FD53223D}" destId="{91F7F545-D2CC-4471-879B-F677300D1C87}" srcOrd="0" destOrd="0" presId="urn:microsoft.com/office/officeart/2005/8/layout/vList4"/>
    <dgm:cxn modelId="{01C8EB94-E848-4D72-BEE1-970658170788}" type="presParOf" srcId="{353D058A-787F-428E-BBCF-65F0FD53223D}" destId="{BC6E7F54-1703-4F99-9089-30D7F909D5C8}" srcOrd="1" destOrd="0" presId="urn:microsoft.com/office/officeart/2005/8/layout/vList4"/>
    <dgm:cxn modelId="{16235439-FD59-4A47-8C16-6027BF3D1E3A}" type="presParOf" srcId="{353D058A-787F-428E-BBCF-65F0FD53223D}" destId="{7F9D931B-E8E3-4594-B07A-6CEC07A8865F}" srcOrd="2" destOrd="0" presId="urn:microsoft.com/office/officeart/2005/8/layout/vList4"/>
    <dgm:cxn modelId="{DFB57880-2DAC-406C-9EAB-D3CFFA97AD35}" type="presParOf" srcId="{2696B9F4-2795-4AA5-99D1-BE86D8AEEE0B}" destId="{675E2A68-9543-4A76-9D9F-17538468D63F}" srcOrd="1" destOrd="0" presId="urn:microsoft.com/office/officeart/2005/8/layout/vList4"/>
    <dgm:cxn modelId="{640464A5-C809-4D77-90FC-9AC0C7487FD9}" type="presParOf" srcId="{2696B9F4-2795-4AA5-99D1-BE86D8AEEE0B}" destId="{581B1E35-7BEB-46B4-8595-A25A67F1454A}" srcOrd="2" destOrd="0" presId="urn:microsoft.com/office/officeart/2005/8/layout/vList4"/>
    <dgm:cxn modelId="{BC6245B0-994E-4011-890D-3432E4DC5BB9}" type="presParOf" srcId="{581B1E35-7BEB-46B4-8595-A25A67F1454A}" destId="{71C8ABC1-418D-407F-9F23-AD2951819EFF}" srcOrd="0" destOrd="0" presId="urn:microsoft.com/office/officeart/2005/8/layout/vList4"/>
    <dgm:cxn modelId="{0C920D77-18A0-4B19-8A41-B8BF9A8AF4E4}" type="presParOf" srcId="{581B1E35-7BEB-46B4-8595-A25A67F1454A}" destId="{B4148A80-6ABA-4A0B-A00B-9E81E1925B8C}" srcOrd="1" destOrd="0" presId="urn:microsoft.com/office/officeart/2005/8/layout/vList4"/>
    <dgm:cxn modelId="{065C84E4-A37D-4121-B08A-12006FB2EF97}" type="presParOf" srcId="{581B1E35-7BEB-46B4-8595-A25A67F1454A}" destId="{4E83653F-665F-4EBE-BFC6-881664406B33}" srcOrd="2" destOrd="0" presId="urn:microsoft.com/office/officeart/2005/8/layout/vList4"/>
    <dgm:cxn modelId="{D618D4CA-A1BA-4EC2-9A7F-F49C566A8219}" type="presParOf" srcId="{2696B9F4-2795-4AA5-99D1-BE86D8AEEE0B}" destId="{3F23C336-E31B-4242-AC43-5AA40F6EBE65}" srcOrd="3" destOrd="0" presId="urn:microsoft.com/office/officeart/2005/8/layout/vList4"/>
    <dgm:cxn modelId="{7805840E-A4AB-441F-85DF-3793DB4CD909}" type="presParOf" srcId="{2696B9F4-2795-4AA5-99D1-BE86D8AEEE0B}" destId="{200EC7CF-C119-4508-A145-7EC699C6EAD5}" srcOrd="4" destOrd="0" presId="urn:microsoft.com/office/officeart/2005/8/layout/vList4"/>
    <dgm:cxn modelId="{5899F4B5-5261-4F7B-B617-5193E9AA7DAF}" type="presParOf" srcId="{200EC7CF-C119-4508-A145-7EC699C6EAD5}" destId="{E3406174-FA17-425F-87BA-941C6B0D8FEC}" srcOrd="0" destOrd="0" presId="urn:microsoft.com/office/officeart/2005/8/layout/vList4"/>
    <dgm:cxn modelId="{A86CFEEF-7F25-4DB9-95CD-5200D4443734}" type="presParOf" srcId="{200EC7CF-C119-4508-A145-7EC699C6EAD5}" destId="{E46EB570-77BF-4C67-A6E5-3C54B8B82758}" srcOrd="1" destOrd="0" presId="urn:microsoft.com/office/officeart/2005/8/layout/vList4"/>
    <dgm:cxn modelId="{0DEE5FED-8EA5-4852-8916-9A14C3849518}" type="presParOf" srcId="{200EC7CF-C119-4508-A145-7EC699C6EAD5}" destId="{2F65F924-BB23-42AD-AA73-6E981CAF7220}" srcOrd="2" destOrd="0" presId="urn:microsoft.com/office/officeart/2005/8/layout/vList4"/>
    <dgm:cxn modelId="{37A6B0C7-39C4-40E3-9463-3C4573115BA9}" type="presParOf" srcId="{2696B9F4-2795-4AA5-99D1-BE86D8AEEE0B}" destId="{81DA395A-9AC1-4CE5-8739-1BD54E0F9A45}" srcOrd="5" destOrd="0" presId="urn:microsoft.com/office/officeart/2005/8/layout/vList4"/>
    <dgm:cxn modelId="{4E29A5E1-B2C4-4180-83ED-BE8DCAF178A1}" type="presParOf" srcId="{2696B9F4-2795-4AA5-99D1-BE86D8AEEE0B}" destId="{5AACAD3C-6AC4-43E2-BE2C-FCF563367DF9}" srcOrd="6" destOrd="0" presId="urn:microsoft.com/office/officeart/2005/8/layout/vList4"/>
    <dgm:cxn modelId="{07ACB850-9A64-4496-A6B4-A57A9DB06F19}" type="presParOf" srcId="{5AACAD3C-6AC4-43E2-BE2C-FCF563367DF9}" destId="{E4AFE062-8DBA-4F24-A8AD-7EA75E1763BD}" srcOrd="0" destOrd="0" presId="urn:microsoft.com/office/officeart/2005/8/layout/vList4"/>
    <dgm:cxn modelId="{47F3B24D-AD7D-4C55-9E47-6C607CCFDC8B}" type="presParOf" srcId="{5AACAD3C-6AC4-43E2-BE2C-FCF563367DF9}" destId="{74F03680-E7CA-4358-ACC8-7C1C21663ADE}" srcOrd="1" destOrd="0" presId="urn:microsoft.com/office/officeart/2005/8/layout/vList4"/>
    <dgm:cxn modelId="{BCE42B0F-CF5A-4048-B87A-7FC0D3749CF3}" type="presParOf" srcId="{5AACAD3C-6AC4-43E2-BE2C-FCF563367DF9}" destId="{C8043E1B-CEDB-4EAD-8831-03F6F4FC5C21}" srcOrd="2" destOrd="0" presId="urn:microsoft.com/office/officeart/2005/8/layout/vList4"/>
    <dgm:cxn modelId="{E1441D5F-E5F6-4F31-AE90-B1F1497066AF}" type="presParOf" srcId="{2696B9F4-2795-4AA5-99D1-BE86D8AEEE0B}" destId="{5B94D467-D59A-4502-BC75-70F0C535741A}" srcOrd="7" destOrd="0" presId="urn:microsoft.com/office/officeart/2005/8/layout/vList4"/>
    <dgm:cxn modelId="{067333CD-D39A-44CC-A27A-2527126FAA7A}" type="presParOf" srcId="{2696B9F4-2795-4AA5-99D1-BE86D8AEEE0B}" destId="{17A90F99-E172-4F90-B83F-9AC726CA0C62}" srcOrd="8" destOrd="0" presId="urn:microsoft.com/office/officeart/2005/8/layout/vList4"/>
    <dgm:cxn modelId="{3856B36E-5711-4086-8459-65789114BFDB}" type="presParOf" srcId="{17A90F99-E172-4F90-B83F-9AC726CA0C62}" destId="{3CD1A26A-F351-4F3D-B056-CFA14833DDB9}" srcOrd="0" destOrd="0" presId="urn:microsoft.com/office/officeart/2005/8/layout/vList4"/>
    <dgm:cxn modelId="{BDEF8894-84FC-4C21-A877-21DF6564007B}" type="presParOf" srcId="{17A90F99-E172-4F90-B83F-9AC726CA0C62}" destId="{EADFE5BE-D3F4-4AD9-8A18-F016D4B4C985}" srcOrd="1" destOrd="0" presId="urn:microsoft.com/office/officeart/2005/8/layout/vList4"/>
    <dgm:cxn modelId="{4859E392-7FBE-4D42-8AD9-F26BAC957DB0}" type="presParOf" srcId="{17A90F99-E172-4F90-B83F-9AC726CA0C62}" destId="{AA47CBE1-CFE6-464C-8717-4AF41E2F2A4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F7F545-D2CC-4471-879B-F677300D1C87}">
      <dsp:nvSpPr>
        <dsp:cNvPr id="0" name=""/>
        <dsp:cNvSpPr/>
      </dsp:nvSpPr>
      <dsp:spPr>
        <a:xfrm>
          <a:off x="0" y="60864"/>
          <a:ext cx="8712968" cy="857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514350" lvl="0" indent="-51435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Найти идею.</a:t>
          </a:r>
        </a:p>
      </dsp:txBody>
      <dsp:txXfrm>
        <a:off x="1828318" y="60864"/>
        <a:ext cx="6884649" cy="857250"/>
      </dsp:txXfrm>
    </dsp:sp>
    <dsp:sp modelId="{BC6E7F54-1703-4F99-9089-30D7F909D5C8}">
      <dsp:nvSpPr>
        <dsp:cNvPr id="0" name=""/>
        <dsp:cNvSpPr/>
      </dsp:nvSpPr>
      <dsp:spPr>
        <a:xfrm>
          <a:off x="273132" y="0"/>
          <a:ext cx="1367779" cy="9789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8ABC1-418D-407F-9F23-AD2951819EFF}">
      <dsp:nvSpPr>
        <dsp:cNvPr id="0" name=""/>
        <dsp:cNvSpPr/>
      </dsp:nvSpPr>
      <dsp:spPr>
        <a:xfrm>
          <a:off x="0" y="1064704"/>
          <a:ext cx="8712968" cy="1393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14350" lvl="0" indent="-5143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1800" kern="1200" dirty="0" smtClean="0"/>
        </a:p>
        <a:p>
          <a:pPr marL="514350" lvl="0" indent="-51435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ru-RU" sz="1800" kern="1200" dirty="0" smtClean="0"/>
        </a:p>
        <a:p>
          <a:pPr marL="514350" lvl="0" indent="-51435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400" b="1" kern="1200" dirty="0" smtClean="0"/>
            <a:t>2</a:t>
          </a:r>
          <a:r>
            <a:rPr lang="ru-RU" sz="2000" b="1" kern="1200" dirty="0" smtClean="0"/>
            <a:t>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Определиться с техникой, со стилем создания  мультфильма – рисуночный, кукольный, аппликация, фотография… 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Стиль 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Stop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Motion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Я</a:t>
          </a:r>
          <a:endParaRPr lang="ru-RU" sz="1300" kern="1200" dirty="0"/>
        </a:p>
      </dsp:txBody>
      <dsp:txXfrm>
        <a:off x="1828318" y="1064704"/>
        <a:ext cx="6884649" cy="1393477"/>
      </dsp:txXfrm>
    </dsp:sp>
    <dsp:sp modelId="{B4148A80-6ABA-4A0B-A00B-9E81E1925B8C}">
      <dsp:nvSpPr>
        <dsp:cNvPr id="0" name=""/>
        <dsp:cNvSpPr/>
      </dsp:nvSpPr>
      <dsp:spPr>
        <a:xfrm>
          <a:off x="439122" y="1256176"/>
          <a:ext cx="1035797" cy="10105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06174-FA17-425F-87BA-941C6B0D8FEC}">
      <dsp:nvSpPr>
        <dsp:cNvPr id="0" name=""/>
        <dsp:cNvSpPr/>
      </dsp:nvSpPr>
      <dsp:spPr>
        <a:xfrm>
          <a:off x="0" y="2543906"/>
          <a:ext cx="8712968" cy="1053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Нужно решить, будет ли мультфильм состоять из одной серии или сделать несколько отдельных эпизодов</a:t>
          </a:r>
          <a:r>
            <a:rPr lang="ru-RU" sz="2000" b="1" kern="1200" dirty="0" smtClean="0"/>
            <a:t>.</a:t>
          </a:r>
          <a:endParaRPr lang="ru-RU" sz="2000" b="1" kern="1200" dirty="0"/>
        </a:p>
      </dsp:txBody>
      <dsp:txXfrm>
        <a:off x="1828318" y="2543906"/>
        <a:ext cx="6884649" cy="1053508"/>
      </dsp:txXfrm>
    </dsp:sp>
    <dsp:sp modelId="{E46EB570-77BF-4C67-A6E5-3C54B8B82758}">
      <dsp:nvSpPr>
        <dsp:cNvPr id="0" name=""/>
        <dsp:cNvSpPr/>
      </dsp:nvSpPr>
      <dsp:spPr>
        <a:xfrm>
          <a:off x="85724" y="2727760"/>
          <a:ext cx="1742593" cy="6858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FE062-8DBA-4F24-A8AD-7EA75E1763BD}">
      <dsp:nvSpPr>
        <dsp:cNvPr id="0" name=""/>
        <dsp:cNvSpPr/>
      </dsp:nvSpPr>
      <dsp:spPr>
        <a:xfrm>
          <a:off x="0" y="3683140"/>
          <a:ext cx="8712968" cy="127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4.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Сделать на бумаге или компьютере наброски будущих персонажей, пейзажей… Если на компьютере, то поможет программа </a:t>
          </a:r>
          <a:r>
            <a:rPr lang="en-US" sz="20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Paint</a:t>
          </a:r>
          <a:r>
            <a:rPr lang="ru-RU" sz="20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828318" y="3683140"/>
        <a:ext cx="6884649" cy="1279711"/>
      </dsp:txXfrm>
    </dsp:sp>
    <dsp:sp modelId="{74F03680-E7CA-4358-ACC8-7C1C21663ADE}">
      <dsp:nvSpPr>
        <dsp:cNvPr id="0" name=""/>
        <dsp:cNvSpPr/>
      </dsp:nvSpPr>
      <dsp:spPr>
        <a:xfrm>
          <a:off x="77273" y="3698698"/>
          <a:ext cx="1759496" cy="12485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1A26A-F351-4F3D-B056-CFA14833DDB9}">
      <dsp:nvSpPr>
        <dsp:cNvPr id="0" name=""/>
        <dsp:cNvSpPr/>
      </dsp:nvSpPr>
      <dsp:spPr>
        <a:xfrm>
          <a:off x="0" y="5048576"/>
          <a:ext cx="8712968" cy="1804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</a:t>
          </a:r>
          <a:r>
            <a:rPr lang="ru-RU" sz="2000" b="1" kern="1200" dirty="0" smtClean="0"/>
            <a:t>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Собрать отдельные кадры в какой-либо программе- </a:t>
          </a:r>
          <a:r>
            <a:rPr lang="ru-RU" sz="2000" b="1" u="sng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Macromedia</a:t>
          </a:r>
          <a:r>
            <a:rPr lang="ru-RU" sz="20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u="sng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Flash</a:t>
          </a:r>
          <a:r>
            <a:rPr lang="ru-RU" sz="20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u="sng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MyPaint</a:t>
          </a:r>
          <a:r>
            <a:rPr lang="ru-RU" sz="20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более сложной мультипликационной программой является </a:t>
          </a:r>
          <a:r>
            <a:rPr lang="ru-RU" sz="2000" b="1" u="sng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ToonBoom</a:t>
          </a:r>
          <a:r>
            <a:rPr lang="ru-RU" sz="20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u="sng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Studio</a:t>
          </a:r>
          <a:r>
            <a:rPr lang="ru-RU" sz="20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Я использую -</a:t>
          </a:r>
          <a:r>
            <a:rPr lang="en-US" sz="20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Windows Move Maker</a:t>
          </a:r>
          <a:r>
            <a:rPr lang="ru-RU" sz="2000" b="1" u="sng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2.6.  </a:t>
          </a:r>
          <a:r>
            <a:rPr lang="ru-RU" sz="2800" b="1" u="none" kern="1200" dirty="0" smtClean="0">
              <a:solidFill>
                <a:schemeClr val="bg1"/>
              </a:solidFill>
            </a:rPr>
            <a:t>	</a:t>
          </a:r>
          <a:endParaRPr lang="ru-RU" sz="3400" b="1" u="none" kern="1200" dirty="0">
            <a:solidFill>
              <a:schemeClr val="bg1"/>
            </a:solidFill>
          </a:endParaRPr>
        </a:p>
      </dsp:txBody>
      <dsp:txXfrm>
        <a:off x="1828318" y="5048576"/>
        <a:ext cx="6884649" cy="1804982"/>
      </dsp:txXfrm>
    </dsp:sp>
    <dsp:sp modelId="{EADFE5BE-D3F4-4AD9-8A18-F016D4B4C985}">
      <dsp:nvSpPr>
        <dsp:cNvPr id="0" name=""/>
        <dsp:cNvSpPr/>
      </dsp:nvSpPr>
      <dsp:spPr>
        <a:xfrm>
          <a:off x="77273" y="5239821"/>
          <a:ext cx="1759496" cy="14224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7474-98F5-4223-9462-FD14D21CB06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C293-71B5-44E6-8264-255F51CE2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2;&#1082;%20&#1087;&#1086;&#1103;&#1074;&#1080;&#1083;&#1086;&#1089;&#1100;%20&#1079;&#1077;&#1084;&#1083;&#1077;&#1076;&#1077;&#1083;&#1080;&#1077;.wmv" TargetMode="External"/><Relationship Id="rId2" Type="http://schemas.openxmlformats.org/officeDocument/2006/relationships/hyperlink" Target="&#1050;&#1085;&#1103;&#1079;&#1100;%20&#1042;&#1083;&#1072;&#1076;&#1080;&#1084;&#1080;&#1088;.%20(online-video-cutter.com)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79;&#1072;&#1088;&#1103;&#1076;&#1082;&#1072;1.wmv" TargetMode="External"/><Relationship Id="rId4" Type="http://schemas.openxmlformats.org/officeDocument/2006/relationships/hyperlink" Target="&#1085;&#1072;%20&#1079;&#1072;&#1082;&#1088;&#1077;&#1087;&#1083;&#1077;&#1085;&#1080;&#1077;%20&#1079;&#1077;&#1084;&#1083;&#1077;&#1076;&#1077;&#1083;&#1080;&#1077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eriochen.livejournal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mfilm.ru/" TargetMode="External"/><Relationship Id="rId4" Type="http://schemas.openxmlformats.org/officeDocument/2006/relationships/hyperlink" Target="http://www.youtub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25202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прелесть эти мультфильмы!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9504" y="5517232"/>
            <a:ext cx="4064496" cy="134076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«Учитель года 2014».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учителя истории МКОУ «Мышланская СОШ» Рамбургер Т.В.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083" y="3068960"/>
            <a:ext cx="5857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Мультфильмы как средство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познавательного интереса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 зачем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 на уроке?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9251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любят мультфильмы, поэтому использование коротких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мультфильмов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на уроке поможет ненавязчиво достичь цели урока.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Запоминается то, что дети видят, одновременно переживая чувства  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впечатления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увиденного, в меньшей степени идет запоминание просто 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услышанного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материала.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Дети с интересом и увлечением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будут смотреть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мультфильмы, 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одновременно изучая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историю.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создании мультфильма работает воображение, создается образ героя, выстраиваются ассоциативные ряды: событие –дата, событие – герой. Дети отбирают факты, учатся находить и устанавливать причинно - следственные связи.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учеба с мультипликационными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героями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доставляет удовольствие, дети будут стремиться просмотреть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мультфильм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снова и снова, а это лучший способ закрепить понимание и запоминание того,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видят и слышат.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2.uploads.ru/t/OwM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814392"/>
            <a:ext cx="1043608" cy="1043608"/>
          </a:xfrm>
          <a:prstGeom prst="rect">
            <a:avLst/>
          </a:prstGeom>
          <a:noFill/>
        </p:spPr>
      </p:pic>
      <p:pic>
        <p:nvPicPr>
          <p:cNvPr id="11268" name="Picture 4" descr="http://img.velvet.by/files/userfiles/4674/jemocii_30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080120" cy="150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использовать мультфильм на уроке?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84784"/>
            <a:ext cx="3312368" cy="144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2" action="ppaction://hlinkfile"/>
              </a:rPr>
              <a:t>Мотивация</a:t>
            </a:r>
            <a:r>
              <a:rPr lang="ru-RU" sz="3200" dirty="0" smtClean="0">
                <a:hlinkClick r:id="rId2" action="ppaction://hlinkfile"/>
              </a:rPr>
              <a:t> 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2708920"/>
            <a:ext cx="3528392" cy="14401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3" action="ppaction://hlinkfile"/>
              </a:rPr>
              <a:t>Актуализация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15608" y="5157192"/>
            <a:ext cx="3528392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4" action="ppaction://hlinkfile"/>
              </a:rPr>
              <a:t>Рефлексия 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4077072"/>
            <a:ext cx="3528392" cy="144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hlinkClick r:id="rId5" action="ppaction://hlinkfile"/>
              </a:rPr>
              <a:t>Физкультминутка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71296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332656"/>
            <a:ext cx="7588038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Пять шагов к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созданию мультфильма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pikabu.ru/images/big_size_comm/2012-07_6/1343326486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руглая лента лицом вниз 4"/>
          <p:cNvSpPr/>
          <p:nvPr/>
        </p:nvSpPr>
        <p:spPr>
          <a:xfrm>
            <a:off x="0" y="4265712"/>
            <a:ext cx="8964488" cy="2592288"/>
          </a:xfrm>
          <a:prstGeom prst="ellipse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http://veriochen.livejournal.com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http://www.youtube.com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http://www.samfilm.ru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364088" y="0"/>
            <a:ext cx="3779912" cy="2420888"/>
          </a:xfrm>
          <a:prstGeom prst="cloudCallout">
            <a:avLst>
              <a:gd name="adj1" fmla="val -55153"/>
              <a:gd name="adj2" fmla="val 9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вам помогут создать мультфильм!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omic-spielzeug.de/shop_pics/comics/papyrus_01.jpg"/>
          <p:cNvPicPr>
            <a:picLocks noChangeAspect="1" noChangeArrowheads="1"/>
          </p:cNvPicPr>
          <p:nvPr/>
        </p:nvPicPr>
        <p:blipFill>
          <a:blip r:embed="rId2" cstate="print"/>
          <a:srcRect t="24880" r="3491" b="4561"/>
          <a:stretch>
            <a:fillRect/>
          </a:stretch>
        </p:blipFill>
        <p:spPr bwMode="auto">
          <a:xfrm>
            <a:off x="4932040" y="3348277"/>
            <a:ext cx="4032448" cy="350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ixpax.ucoz.ru/_nw/85/98410892.jpg"/>
          <p:cNvPicPr>
            <a:picLocks noChangeAspect="1" noChangeArrowheads="1"/>
          </p:cNvPicPr>
          <p:nvPr/>
        </p:nvPicPr>
        <p:blipFill>
          <a:blip r:embed="rId3" cstate="print"/>
          <a:srcRect r="4200" b="40626"/>
          <a:stretch>
            <a:fillRect/>
          </a:stretch>
        </p:blipFill>
        <p:spPr bwMode="auto">
          <a:xfrm>
            <a:off x="4683584" y="0"/>
            <a:ext cx="428090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nepom.ru/img/4957-Nepom.Ru-827443_2006020315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68552" cy="3726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kazachya.net/uploads/posts/2012-10/thumbs/1350591476_m1qrb2alxdf7v8t.jpeg"/>
          <p:cNvPicPr>
            <a:picLocks noChangeAspect="1" noChangeArrowheads="1"/>
          </p:cNvPicPr>
          <p:nvPr/>
        </p:nvPicPr>
        <p:blipFill>
          <a:blip r:embed="rId5" cstate="print"/>
          <a:srcRect t="35560" r="4994" b="11521"/>
          <a:stretch>
            <a:fillRect/>
          </a:stretch>
        </p:blipFill>
        <p:spPr bwMode="auto">
          <a:xfrm>
            <a:off x="-1" y="3356992"/>
            <a:ext cx="455060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2132856"/>
            <a:ext cx="6264696" cy="230425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Удачи!!!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168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Что за прелесть эти мультфильмы! </vt:lpstr>
      <vt:lpstr>А зачем мультфильмы на уроке?</vt:lpstr>
      <vt:lpstr>Где использовать мультфильм на уроке?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за прелесть эти мультфильмы! </dc:title>
  <dc:creator>Рамбургер Татьяна</dc:creator>
  <cp:lastModifiedBy>Рамбургер Татьяна</cp:lastModifiedBy>
  <cp:revision>75</cp:revision>
  <dcterms:created xsi:type="dcterms:W3CDTF">2014-02-08T08:29:55Z</dcterms:created>
  <dcterms:modified xsi:type="dcterms:W3CDTF">2014-04-22T14:55:47Z</dcterms:modified>
</cp:coreProperties>
</file>