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8F249-D65A-43F5-A758-2F1B7B31CC21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2B944-257A-4807-9EF6-5AD1C8423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A81B-36DB-4FF4-82C6-3C41390CF198}" type="datetime1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8B19-EC03-430D-8E0E-57058CF57ED0}" type="datetime1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D9EA-6FC6-4D98-A77B-96D6E867810D}" type="datetime1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5DC6-02E2-44C6-BC44-1E7ED22D4FFE}" type="datetime1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35CE-FFE5-46BC-B635-2927D1646CF6}" type="datetime1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E97F-E448-481C-ACF8-23A325356A5D}" type="datetime1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E4A2-31F6-402E-82D6-BCE53AFEF3C8}" type="datetime1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2F7B-835E-4976-B71A-C05F3A023B45}" type="datetime1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40C1-E180-4023-BF61-5D34E59233D2}" type="datetime1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2CD1-8635-4B2A-A4BF-F5C8594CCB91}" type="datetime1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F6BA-3CFD-43BB-A8EA-754DB777CF02}" type="datetime1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C5CA1B-5243-43FF-9D30-8ED9A4A5794E}" type="datetime1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ssolv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36912"/>
            <a:ext cx="6336704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Творческие  работы  учащихся  6-х  классов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404664"/>
            <a:ext cx="6026056" cy="217184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39673" y="476672"/>
            <a:ext cx="79647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Деревья  из  бисера 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Tm="2422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effectLst>
            <a:softEdge rad="1270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 advTm="2859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2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Tm="2204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0"/>
            <a:ext cx="5143500" cy="6858000"/>
          </a:xfrm>
          <a:prstGeom prst="rect">
            <a:avLst/>
          </a:prstGeom>
          <a:effectLst>
            <a:softEdge rad="1270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advTm="2437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2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Tm="2703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Tm="2531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2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Tm="2891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Tm="264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Tm="2828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Tm="2891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Tm="3094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0"/>
            <a:ext cx="5143500" cy="6858000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</p:spPr>
      </p:pic>
    </p:spTree>
  </p:cSld>
  <p:clrMapOvr>
    <a:masterClrMapping/>
  </p:clrMapOvr>
  <p:transition advTm="2656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2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Tm="2375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effectLst>
            <a:softEdge rad="317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advTm="2109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8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Творческие  работы  учащихся  6-х  классов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</cp:revision>
  <dcterms:modified xsi:type="dcterms:W3CDTF">2013-04-23T17:45:37Z</dcterms:modified>
</cp:coreProperties>
</file>