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98" r:id="rId2"/>
    <p:sldId id="290" r:id="rId3"/>
    <p:sldId id="291" r:id="rId4"/>
    <p:sldId id="285" r:id="rId5"/>
    <p:sldId id="295" r:id="rId6"/>
    <p:sldId id="292" r:id="rId7"/>
    <p:sldId id="294" r:id="rId8"/>
    <p:sldId id="297" r:id="rId9"/>
    <p:sldId id="287" r:id="rId10"/>
    <p:sldId id="299" r:id="rId11"/>
    <p:sldId id="288" r:id="rId12"/>
    <p:sldId id="300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57" autoAdjust="0"/>
    <p:restoredTop sz="94660"/>
  </p:normalViewPr>
  <p:slideViewPr>
    <p:cSldViewPr>
      <p:cViewPr varScale="1">
        <p:scale>
          <a:sx n="77" d="100"/>
          <a:sy n="77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E160A-4D47-4008-9C34-908E46B4FD4A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7DABE-C735-422F-99A9-7FA05463A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7DABE-C735-422F-99A9-7FA05463A3B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CC6DBF-0C3B-47C5-891E-3339412AAB4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Detskie_Pesni_Barbariki-Dobrot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4;&#1091;&#1079;&#1099;&#1082;&#1072;%20&#1082;%20&#1102;&#1073;&#1080;&#1083;&#1077;&#1102;\04.&#1048;&#1075;&#1086;&#1088;&#1100;%20&#1082;&#1088;&#1091;&#1090;&#1086;&#1081;-%20&#1085;&#1072;&#1095;&#1072;&#1083;&#1086;%20&#1087;&#1088;&#1072;&#1079;&#1076;&#1085;&#1080;&#1082;&#1072;.mp3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2;%20&#1089;&#1090;&#1080;&#1093;%20&#1086;%20&#1076;&#1086;&#1073;&#1088;&#1077;.mp3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44;&#1077;&#1090;&#1089;&#1082;&#1072;&#1103;%20&#1087;&#1077;&#1089;&#1085;&#1103;%20-%20&#1044;&#1086;&#1088;&#1086;&#1075;&#1072;%20&#1076;&#1086;&#1073;&#1088;&#1072;%20%5bplus-music.org%5d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fonovaya_-_muzyka%20(www.vozmimp3.com)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Detskie_Pesni_Barbariki-Dobro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04.Игорь крутой- начало праздн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9431"/>
            <a:ext cx="9372535" cy="756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к стих о доб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2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бро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658050"/>
          </a:xfrm>
          <a:prstGeom prst="rect">
            <a:avLst/>
          </a:prstGeom>
        </p:spPr>
      </p:pic>
      <p:pic>
        <p:nvPicPr>
          <p:cNvPr id="3" name="Детская песня - Дорога добра [plus-music.org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340768"/>
            <a:ext cx="64807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* Жизнь дана на </a:t>
            </a:r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 дела.</a:t>
            </a:r>
            <a:endParaRPr lang="ru-RU" sz="4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* Мир не без... людей.</a:t>
            </a:r>
            <a:endParaRPr lang="ru-RU" sz="4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* Истинное</a:t>
            </a:r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всегда</a:t>
            </a:r>
            <a:endParaRPr lang="ru-RU" sz="4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просто.</a:t>
            </a:r>
            <a:endParaRPr lang="ru-RU" sz="4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слово человеку - что</a:t>
            </a:r>
            <a:endParaRPr lang="ru-RU" sz="4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дождь в засуху.</a:t>
            </a:r>
            <a:endParaRPr lang="ru-RU" sz="4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кур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2176554"/>
            <a:ext cx="79204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«Добру откроем       мы сердца».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лнце 10"/>
          <p:cNvSpPr/>
          <p:nvPr/>
        </p:nvSpPr>
        <p:spPr>
          <a:xfrm>
            <a:off x="0" y="0"/>
            <a:ext cx="8839200" cy="5562600"/>
          </a:xfrm>
          <a:prstGeom prst="sun">
            <a:avLst>
              <a:gd name="adj" fmla="val 312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200000">
            <a:off x="228600" y="1524000"/>
            <a:ext cx="2286000" cy="2743200"/>
          </a:xfrm>
          <a:prstGeom prst="triangle">
            <a:avLst>
              <a:gd name="adj" fmla="val 554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667000" y="0"/>
            <a:ext cx="3505200" cy="1600200"/>
          </a:xfrm>
          <a:prstGeom prst="triangle">
            <a:avLst>
              <a:gd name="adj" fmla="val 480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3200400" y="4038600"/>
            <a:ext cx="2667000" cy="1981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19200" y="5486400"/>
            <a:ext cx="7772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ru-RU" sz="2800" b="1" i="1" kern="0" dirty="0">
                <a:latin typeface="Arial" charset="0"/>
                <a:ea typeface="+mj-ea"/>
                <a:cs typeface="+mj-cs"/>
              </a:rPr>
              <a:t>«Во внутреннем мире</a:t>
            </a:r>
          </a:p>
          <a:p>
            <a:pPr algn="r">
              <a:defRPr/>
            </a:pPr>
            <a:r>
              <a:rPr lang="ru-RU" sz="2800" b="1" i="1" kern="0" dirty="0">
                <a:latin typeface="Arial" charset="0"/>
                <a:ea typeface="+mj-ea"/>
                <a:cs typeface="+mj-cs"/>
              </a:rPr>
              <a:t>человека доброта - это солнце».</a:t>
            </a:r>
            <a:br>
              <a:rPr lang="ru-RU" sz="2800" b="1" i="1" kern="0" dirty="0">
                <a:latin typeface="Arial" charset="0"/>
                <a:ea typeface="+mj-ea"/>
                <a:cs typeface="+mj-cs"/>
              </a:rPr>
            </a:br>
            <a:r>
              <a:rPr lang="ru-RU" sz="2800" b="1" i="1" kern="0" dirty="0">
                <a:latin typeface="Arial" charset="0"/>
                <a:ea typeface="+mj-ea"/>
                <a:cs typeface="+mj-cs"/>
              </a:rPr>
              <a:t>						</a:t>
            </a:r>
            <a:r>
              <a:rPr lang="ru-RU" sz="2800" i="1" kern="0" dirty="0">
                <a:latin typeface="Arial" charset="0"/>
                <a:ea typeface="+mj-ea"/>
                <a:cs typeface="+mj-cs"/>
              </a:rPr>
              <a:t>В.Гюго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6743700" y="1409700"/>
            <a:ext cx="1905000" cy="2895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10000" y="2590800"/>
            <a:ext cx="1752600" cy="8302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Доброта</a:t>
            </a:r>
          </a:p>
          <a:p>
            <a:pPr>
              <a:defRPr/>
            </a:pP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57600" y="762000"/>
            <a:ext cx="1676400" cy="5842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СЛОВА вежливость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24600" y="2514600"/>
            <a:ext cx="1981200" cy="5842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ВНЕШНИЙ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улыбка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33800" y="4267200"/>
            <a:ext cx="1676400" cy="5842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МЫСЛИ О доброте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3400" y="2514600"/>
            <a:ext cx="2362200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600" b="1" i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ПОСТУПОК</a:t>
            </a:r>
            <a:r>
              <a:rPr lang="ru-RU" sz="1600" b="1" i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i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57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акарова\оформление\собачьи\№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36569">
            <a:off x="890588" y="2271713"/>
            <a:ext cx="28194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:\макарова\оформление\собачьи\живность.волк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7286">
            <a:off x="5481638" y="2387600"/>
            <a:ext cx="28321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>
                <a:latin typeface="Arial" charset="0"/>
                <a:cs typeface="Times New Roman" pitchFamily="18" charset="0"/>
              </a:rPr>
              <a:t>Притча </a:t>
            </a:r>
          </a:p>
          <a:p>
            <a:pPr algn="ctr"/>
            <a:r>
              <a:rPr lang="ru-RU" sz="4800">
                <a:latin typeface="Arial" charset="0"/>
                <a:cs typeface="Times New Roman" pitchFamily="18" charset="0"/>
              </a:rPr>
              <a:t>о Добре и Зле </a:t>
            </a:r>
            <a:endParaRPr lang="ru-RU" sz="4800">
              <a:latin typeface="Arial" charset="0"/>
            </a:endParaRPr>
          </a:p>
        </p:txBody>
      </p:sp>
      <p:pic>
        <p:nvPicPr>
          <p:cNvPr id="5" name="Picture 4" descr="j03363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029200"/>
            <a:ext cx="17526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  <a:noFill/>
          <a:ln w="76200">
            <a:solidFill>
              <a:srgbClr val="00FF00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9600" b="1" dirty="0" smtClean="0">
                <a:solidFill>
                  <a:srgbClr val="FF0066"/>
                </a:solidFill>
                <a:latin typeface="Arial" charset="0"/>
              </a:rPr>
              <a:t>Запомните:</a:t>
            </a:r>
          </a:p>
          <a:p>
            <a:pPr algn="ctr">
              <a:buFont typeface="Wingdings 2" pitchFamily="18" charset="2"/>
              <a:buNone/>
            </a:pPr>
            <a:r>
              <a:rPr lang="ru-RU" sz="9600" b="1" dirty="0" smtClean="0">
                <a:latin typeface="Arial" charset="0"/>
              </a:rPr>
              <a:t>Добро </a:t>
            </a:r>
          </a:p>
          <a:p>
            <a:pPr algn="ctr">
              <a:buFont typeface="Wingdings 2" pitchFamily="18" charset="2"/>
              <a:buNone/>
            </a:pPr>
            <a:r>
              <a:rPr lang="ru-RU" sz="9600" b="1" dirty="0" smtClean="0">
                <a:latin typeface="Arial" charset="0"/>
              </a:rPr>
              <a:t>сильнее зла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3" name="fonovaya_-_muzyka (www.vozmimp3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9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67</Words>
  <Application>Microsoft Office PowerPoint</Application>
  <PresentationFormat>Экран (4:3)</PresentationFormat>
  <Paragraphs>23</Paragraphs>
  <Slides>13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26</cp:revision>
  <dcterms:created xsi:type="dcterms:W3CDTF">2010-01-28T20:34:50Z</dcterms:created>
  <dcterms:modified xsi:type="dcterms:W3CDTF">2013-02-27T09:59:56Z</dcterms:modified>
</cp:coreProperties>
</file>