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  <p:sldId id="257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2E49C"/>
    <a:srgbClr val="A3ED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1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5/27/2013</a:t>
            </a:fld>
            <a:endParaRPr 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5/27/2013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5/27/2013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5/27/2013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5/27/2013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5/27/2013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5/27/2013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5/27/2013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5/27/2013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5/27/2013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5/27/2013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5/27/2013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10" Type="http://schemas.openxmlformats.org/officeDocument/2006/relationships/slide" Target="slide2.xml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95600" y="0"/>
            <a:ext cx="5867400" cy="3630168"/>
          </a:xfrm>
        </p:spPr>
        <p:txBody>
          <a:bodyPr/>
          <a:lstStyle/>
          <a:p>
            <a:r>
              <a:rPr lang="ru-RU" sz="4800" dirty="0" smtClean="0"/>
              <a:t>ФИЗМИНУТКА</a:t>
            </a:r>
            <a:br>
              <a:rPr lang="ru-RU" sz="4800" dirty="0" smtClean="0"/>
            </a:br>
            <a:r>
              <a:rPr lang="ru-RU" sz="4800" dirty="0" smtClean="0"/>
              <a:t>К УРОКАМ РУССКОГО ЯЗЫКА</a:t>
            </a:r>
            <a:br>
              <a:rPr lang="ru-RU" sz="4800" dirty="0" smtClean="0"/>
            </a:br>
            <a:r>
              <a:rPr lang="ru-RU" sz="4800" dirty="0" smtClean="0"/>
              <a:t>«ЧАСТИ РЕЧИ»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95600" y="3810000"/>
            <a:ext cx="5876778" cy="1752600"/>
          </a:xfrm>
        </p:spPr>
        <p:txBody>
          <a:bodyPr>
            <a:noAutofit/>
          </a:bodyPr>
          <a:lstStyle/>
          <a:p>
            <a:r>
              <a:rPr lang="ru-RU" sz="1800" i="1" dirty="0" smtClean="0">
                <a:latin typeface="Bookman Old Style" pitchFamily="18" charset="0"/>
              </a:rPr>
              <a:t>Автор работы:</a:t>
            </a:r>
          </a:p>
          <a:p>
            <a:r>
              <a:rPr lang="ru-RU" sz="1800" i="1" dirty="0" smtClean="0">
                <a:latin typeface="Bookman Old Style" pitchFamily="18" charset="0"/>
              </a:rPr>
              <a:t>ученица 3 класса </a:t>
            </a:r>
          </a:p>
          <a:p>
            <a:r>
              <a:rPr lang="ru-RU" sz="1800" i="1" dirty="0" smtClean="0">
                <a:latin typeface="Bookman Old Style" pitchFamily="18" charset="0"/>
              </a:rPr>
              <a:t>ЧОУСОШ «ЛИЧНОСТЬ»</a:t>
            </a:r>
          </a:p>
          <a:p>
            <a:r>
              <a:rPr lang="ru-RU" sz="2800" dirty="0" smtClean="0"/>
              <a:t>СЕЛЕЗНЕВА ОЛЬГА</a:t>
            </a:r>
          </a:p>
          <a:p>
            <a:r>
              <a:rPr lang="ru-RU" sz="1600" dirty="0" smtClean="0"/>
              <a:t>Соавтор – мама, Селезнева Е.В.</a:t>
            </a:r>
            <a:endParaRPr lang="ru-RU" sz="1800" i="1" dirty="0" smtClean="0"/>
          </a:p>
          <a:p>
            <a:endParaRPr lang="ru-RU" sz="1600" i="1" dirty="0" smtClean="0">
              <a:latin typeface="Bookman Old Style" pitchFamily="18" charset="0"/>
            </a:endParaRPr>
          </a:p>
          <a:p>
            <a:r>
              <a:rPr lang="ru-RU" sz="1600" i="1" dirty="0" smtClean="0">
                <a:latin typeface="Bookman Old Style" pitchFamily="18" charset="0"/>
              </a:rPr>
              <a:t>Новороссийск</a:t>
            </a:r>
          </a:p>
          <a:p>
            <a:r>
              <a:rPr lang="ru-RU" sz="1600" i="1" dirty="0" smtClean="0">
                <a:latin typeface="Bookman Old Style" pitchFamily="18" charset="0"/>
              </a:rPr>
              <a:t> 2013 </a:t>
            </a:r>
            <a:endParaRPr lang="ru-RU" sz="1600" i="1" dirty="0">
              <a:latin typeface="Bookman Old Style" pitchFamily="18" charset="0"/>
            </a:endParaRPr>
          </a:p>
        </p:txBody>
      </p:sp>
      <p:pic>
        <p:nvPicPr>
          <p:cNvPr id="4" name="Picture 2" descr="F:\МОИ РАБОТЫ\физминутки\ФМ ЧАСТи РЕЧИ СЕЛЕЗНЕВА\оля физминутка части речи  уменьш фото\IMG_5948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352800" y="3886200"/>
            <a:ext cx="1905000" cy="25411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685800" y="228600"/>
            <a:ext cx="6781800" cy="609600"/>
          </a:xfrm>
          <a:prstGeom prst="rect">
            <a:avLst/>
          </a:prstGeom>
        </p:spPr>
        <p:txBody>
          <a:bodyPr numCol="1">
            <a:prstTxWarp prst="textPlain">
              <a:avLst/>
            </a:prstTxWarp>
            <a:normAutofit fontScale="67500" lnSpcReduction="2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1" i="0" u="none" strike="noStrike" kern="1200" cap="none" spc="0" normalizeH="0" baseline="0" noProof="0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ПРАВИЛА ФИЗМИНУТКИ</a:t>
            </a:r>
            <a:endParaRPr kumimoji="0" lang="ru-RU" sz="6000" b="1" i="0" u="none" strike="noStrike" kern="1200" cap="none" spc="0" normalizeH="0" baseline="0" noProof="0" dirty="0">
              <a:ln w="11430"/>
              <a:solidFill>
                <a:schemeClr val="accent2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1295400"/>
            <a:ext cx="6781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dirty="0" smtClean="0"/>
              <a:t>Повторите части речи (в рамках программы). </a:t>
            </a:r>
            <a:r>
              <a:rPr lang="ru-RU" sz="2400" dirty="0" smtClean="0">
                <a:hlinkClick r:id="rId2" action="ppaction://hlinksldjump"/>
              </a:rPr>
              <a:t>Слайд 3</a:t>
            </a:r>
            <a:r>
              <a:rPr lang="ru-RU" sz="2400" dirty="0" smtClean="0"/>
              <a:t>.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Ознакомьтесь  с соответствием части речи и движения. </a:t>
            </a:r>
            <a:r>
              <a:rPr lang="ru-RU" sz="2400" dirty="0" smtClean="0">
                <a:hlinkClick r:id="rId3" action="ppaction://hlinksldjump"/>
              </a:rPr>
              <a:t>Слайд 4</a:t>
            </a:r>
            <a:r>
              <a:rPr lang="ru-RU" sz="2400" dirty="0" smtClean="0"/>
              <a:t>.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Ведущий читает медленно </a:t>
            </a:r>
            <a:r>
              <a:rPr lang="ru-RU" sz="2400" dirty="0" smtClean="0"/>
              <a:t>слова или текст </a:t>
            </a:r>
            <a:r>
              <a:rPr lang="ru-RU" sz="2400" dirty="0" smtClean="0"/>
              <a:t>(2-3 предложения). Каждое слово – часть речи. Оно ждет вашей реакции. Ваша задача отреагировать на каждое слово движением (слайд с образцами перед вами)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Тексты подбираются всегда новые.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228600"/>
            <a:ext cx="3886200" cy="609600"/>
          </a:xfrm>
        </p:spPr>
        <p:txBody>
          <a:bodyPr>
            <a:prstTxWarp prst="textPlain">
              <a:avLst/>
            </a:prstTxWarp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cap="none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ВСПОМНИМ</a:t>
            </a:r>
            <a:endParaRPr lang="ru-RU" sz="6000" cap="none" dirty="0">
              <a:ln w="11430"/>
              <a:solidFill>
                <a:schemeClr val="accent2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95400" y="990600"/>
            <a:ext cx="4114800" cy="646331"/>
          </a:xfrm>
          <a:prstGeom prst="rect">
            <a:avLst/>
          </a:prstGeom>
          <a:solidFill>
            <a:schemeClr val="tx2">
              <a:lumMod val="7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ЧАСТИ РЕЧИ</a:t>
            </a:r>
            <a:endParaRPr lang="ru-RU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2971800"/>
            <a:ext cx="3249608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sz="2400" b="1" dirty="0" smtClean="0">
                <a:ln w="50800"/>
                <a:solidFill>
                  <a:schemeClr val="tx1"/>
                </a:solidFill>
              </a:rPr>
              <a:t>САМОСТОЯТЕЛЬНЫЕ</a:t>
            </a:r>
            <a:endParaRPr lang="ru-RU" sz="2400" b="1" dirty="0">
              <a:ln w="50800"/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91200" y="2971800"/>
            <a:ext cx="2073003" cy="461665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sz="2400" b="1" dirty="0" smtClean="0">
                <a:ln w="50800"/>
                <a:solidFill>
                  <a:schemeClr val="tx1"/>
                </a:solidFill>
              </a:rPr>
              <a:t>СЛУЖЕБНЫЕ</a:t>
            </a:r>
            <a:endParaRPr lang="ru-RU" sz="2400" b="1" dirty="0">
              <a:ln w="50800"/>
              <a:solidFill>
                <a:schemeClr val="tx1"/>
              </a:solidFill>
            </a:endParaRPr>
          </a:p>
        </p:txBody>
      </p:sp>
      <p:cxnSp>
        <p:nvCxnSpPr>
          <p:cNvPr id="9" name="Прямая со стрелкой 8"/>
          <p:cNvCxnSpPr>
            <a:stCxn id="5" idx="2"/>
            <a:endCxn id="6" idx="0"/>
          </p:cNvCxnSpPr>
          <p:nvPr/>
        </p:nvCxnSpPr>
        <p:spPr>
          <a:xfrm flipH="1">
            <a:off x="2005804" y="1636931"/>
            <a:ext cx="1346996" cy="1334869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5" idx="2"/>
            <a:endCxn id="7" idx="1"/>
          </p:cNvCxnSpPr>
          <p:nvPr/>
        </p:nvCxnSpPr>
        <p:spPr>
          <a:xfrm>
            <a:off x="3352800" y="1636931"/>
            <a:ext cx="2438400" cy="1565702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>
            <a:off x="990600" y="3429000"/>
            <a:ext cx="958037" cy="1219200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</p:cxnSp>
      <p:sp>
        <p:nvSpPr>
          <p:cNvPr id="14" name="TextBox 13"/>
          <p:cNvSpPr txBox="1"/>
          <p:nvPr/>
        </p:nvSpPr>
        <p:spPr>
          <a:xfrm>
            <a:off x="304800" y="4648200"/>
            <a:ext cx="1284326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ИМЯ СУЩ.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Кто?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Что?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81200" y="4648200"/>
            <a:ext cx="1388522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ИМЯ ПРИЛ.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Какой?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Чей?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>
            <a:off x="1981200" y="3429000"/>
            <a:ext cx="669657" cy="1214735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</p:cxnSp>
      <p:sp>
        <p:nvSpPr>
          <p:cNvPr id="21" name="TextBox 20"/>
          <p:cNvSpPr txBox="1"/>
          <p:nvPr/>
        </p:nvSpPr>
        <p:spPr>
          <a:xfrm>
            <a:off x="3581400" y="3733800"/>
            <a:ext cx="1718740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ГЛАГОЛ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Что (с)делать?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733800" y="4876800"/>
            <a:ext cx="1144865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НАРЕЧИЕ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Как?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04800" y="5791200"/>
            <a:ext cx="2819400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МЕСТОИМЕНИЕ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31" name="Прямая со стрелкой 30"/>
          <p:cNvCxnSpPr/>
          <p:nvPr/>
        </p:nvCxnSpPr>
        <p:spPr>
          <a:xfrm flipH="1">
            <a:off x="1676400" y="3429000"/>
            <a:ext cx="291304" cy="2357735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</p:cxnSp>
      <p:cxnSp>
        <p:nvCxnSpPr>
          <p:cNvPr id="33" name="Прямая со стрелкой 32"/>
          <p:cNvCxnSpPr>
            <a:stCxn id="6" idx="2"/>
            <a:endCxn id="21" idx="0"/>
          </p:cNvCxnSpPr>
          <p:nvPr/>
        </p:nvCxnSpPr>
        <p:spPr>
          <a:xfrm>
            <a:off x="2005804" y="3433465"/>
            <a:ext cx="2434966" cy="300335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</p:cxnSp>
      <p:cxnSp>
        <p:nvCxnSpPr>
          <p:cNvPr id="35" name="Прямая со стрелкой 34"/>
          <p:cNvCxnSpPr>
            <a:stCxn id="6" idx="2"/>
          </p:cNvCxnSpPr>
          <p:nvPr/>
        </p:nvCxnSpPr>
        <p:spPr>
          <a:xfrm>
            <a:off x="2005804" y="3433465"/>
            <a:ext cx="1727996" cy="1443335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</p:cxnSp>
      <p:sp>
        <p:nvSpPr>
          <p:cNvPr id="36" name="TextBox 35"/>
          <p:cNvSpPr txBox="1"/>
          <p:nvPr/>
        </p:nvSpPr>
        <p:spPr>
          <a:xfrm>
            <a:off x="6858000" y="4800600"/>
            <a:ext cx="1173719" cy="369332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ПРЕДЛОГ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867400" y="4800600"/>
            <a:ext cx="801823" cy="369332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СОЮЗ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48" name="Прямая со стрелкой 47"/>
          <p:cNvCxnSpPr>
            <a:stCxn id="7" idx="2"/>
            <a:endCxn id="36" idx="0"/>
          </p:cNvCxnSpPr>
          <p:nvPr/>
        </p:nvCxnSpPr>
        <p:spPr>
          <a:xfrm>
            <a:off x="6827702" y="3433465"/>
            <a:ext cx="617158" cy="1367135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</p:cxnSp>
      <p:cxnSp>
        <p:nvCxnSpPr>
          <p:cNvPr id="50" name="Прямая со стрелкой 49"/>
          <p:cNvCxnSpPr>
            <a:stCxn id="7" idx="2"/>
            <a:endCxn id="37" idx="0"/>
          </p:cNvCxnSpPr>
          <p:nvPr/>
        </p:nvCxnSpPr>
        <p:spPr>
          <a:xfrm flipH="1">
            <a:off x="6268312" y="3433465"/>
            <a:ext cx="559390" cy="1367135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</p:cxnSp>
      <p:sp>
        <p:nvSpPr>
          <p:cNvPr id="51" name="TextBox 50"/>
          <p:cNvSpPr txBox="1"/>
          <p:nvPr/>
        </p:nvSpPr>
        <p:spPr>
          <a:xfrm>
            <a:off x="5334000" y="1828800"/>
            <a:ext cx="2359941" cy="46166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sz="2400" b="1" dirty="0" smtClean="0">
                <a:ln w="50800"/>
                <a:solidFill>
                  <a:schemeClr val="tx1"/>
                </a:solidFill>
              </a:rPr>
              <a:t>МЕЖДОМЕТИЯ</a:t>
            </a:r>
            <a:endParaRPr lang="ru-RU" sz="2400" b="1" dirty="0">
              <a:ln w="50800"/>
              <a:solidFill>
                <a:schemeClr val="tx1"/>
              </a:solidFill>
            </a:endParaRPr>
          </a:p>
        </p:txBody>
      </p:sp>
      <p:cxnSp>
        <p:nvCxnSpPr>
          <p:cNvPr id="55" name="Прямая со стрелкой 54"/>
          <p:cNvCxnSpPr>
            <a:stCxn id="5" idx="2"/>
            <a:endCxn id="51" idx="1"/>
          </p:cNvCxnSpPr>
          <p:nvPr/>
        </p:nvCxnSpPr>
        <p:spPr>
          <a:xfrm>
            <a:off x="3352800" y="1636931"/>
            <a:ext cx="1981200" cy="422702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7" name="Управляющая кнопка: назад 56">
            <a:hlinkClick r:id="" action="ppaction://hlinkshowjump?jump=previousslide" highlightClick="1"/>
          </p:cNvPr>
          <p:cNvSpPr/>
          <p:nvPr/>
        </p:nvSpPr>
        <p:spPr>
          <a:xfrm>
            <a:off x="8382000" y="5562600"/>
            <a:ext cx="5090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F:\МОИ РАБОТЫ\физминутки\ФМ ЧАСТи РЕЧИ СЕЛЕЗНЕВА\оля физминутка части речи  уменьш фото\IMG_594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304800"/>
            <a:ext cx="1706562" cy="2276475"/>
          </a:xfrm>
          <a:prstGeom prst="rect">
            <a:avLst/>
          </a:prstGeom>
          <a:noFill/>
        </p:spPr>
      </p:pic>
      <p:pic>
        <p:nvPicPr>
          <p:cNvPr id="1028" name="Picture 4" descr="F:\МОИ РАБОТЫ\физминутки\ФМ ЧАСТи РЕЧИ СЕЛЕЗНЕВА\оля физминутка части речи  уменьш фото\IMG_595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304800"/>
            <a:ext cx="1706562" cy="2276475"/>
          </a:xfrm>
          <a:prstGeom prst="rect">
            <a:avLst/>
          </a:prstGeom>
          <a:noFill/>
        </p:spPr>
      </p:pic>
      <p:pic>
        <p:nvPicPr>
          <p:cNvPr id="1029" name="Picture 5" descr="F:\МОИ РАБОТЫ\физминутки\ФМ ЧАСТи РЕЧИ СЕЛЕЗНЕВА\оля физминутка части речи  уменьш фото\IMG_595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3429000"/>
            <a:ext cx="1706562" cy="2276475"/>
          </a:xfrm>
          <a:prstGeom prst="rect">
            <a:avLst/>
          </a:prstGeom>
          <a:noFill/>
        </p:spPr>
      </p:pic>
      <p:pic>
        <p:nvPicPr>
          <p:cNvPr id="1030" name="Picture 6" descr="F:\МОИ РАБОТЫ\физминутки\ФМ ЧАСТи РЕЧИ СЕЛЕЗНЕВА\оля физминутка части речи  уменьш фото\IMG_595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48400" y="304800"/>
            <a:ext cx="1706562" cy="2276475"/>
          </a:xfrm>
          <a:prstGeom prst="rect">
            <a:avLst/>
          </a:prstGeom>
          <a:noFill/>
        </p:spPr>
      </p:pic>
      <p:pic>
        <p:nvPicPr>
          <p:cNvPr id="1031" name="Picture 7" descr="F:\МОИ РАБОТЫ\физминутки\ФМ ЧАСТи РЕЧИ СЕЛЕЗНЕВА\оля физминутка части речи  уменьш фото\IMG_5955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67200" y="3429000"/>
            <a:ext cx="1706562" cy="2276475"/>
          </a:xfrm>
          <a:prstGeom prst="rect">
            <a:avLst/>
          </a:prstGeom>
          <a:noFill/>
        </p:spPr>
      </p:pic>
      <p:pic>
        <p:nvPicPr>
          <p:cNvPr id="1032" name="Picture 8" descr="F:\МОИ РАБОТЫ\физминутки\ФМ ЧАСТи РЕЧИ СЕЛЕЗНЕВА\оля физминутка части речи  уменьш фото\IMG_5959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267200" y="304800"/>
            <a:ext cx="1706562" cy="2276475"/>
          </a:xfrm>
          <a:prstGeom prst="rect">
            <a:avLst/>
          </a:prstGeom>
          <a:noFill/>
        </p:spPr>
      </p:pic>
      <p:pic>
        <p:nvPicPr>
          <p:cNvPr id="1033" name="Picture 9" descr="F:\МОИ РАБОТЫ\физминутки\ФМ ЧАСТи РЕЧИ СЕЛЕЗНЕВА\оля физминутка части речи  уменьш фото\IMG_5960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209800" y="3429000"/>
            <a:ext cx="1706562" cy="2276475"/>
          </a:xfrm>
          <a:prstGeom prst="rect">
            <a:avLst/>
          </a:prstGeom>
          <a:noFill/>
        </p:spPr>
      </p:pic>
      <p:pic>
        <p:nvPicPr>
          <p:cNvPr id="1034" name="Picture 10" descr="F:\МОИ РАБОТЫ\физминутки\ФМ ЧАСТи РЕЧИ СЕЛЕЗНЕВА\оля физминутка части речи  уменьш фото\IMG_5961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248400" y="3429000"/>
            <a:ext cx="1706562" cy="2276475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152400" y="2667000"/>
            <a:ext cx="1654620" cy="461665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ИМЯ СУЩ.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33600" y="2667000"/>
            <a:ext cx="1792478" cy="461665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ИМЯ ПРИЛ.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67200" y="2667000"/>
            <a:ext cx="1676400" cy="461665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ГЛАГОЛ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67200" y="5791200"/>
            <a:ext cx="1752600" cy="461665"/>
          </a:xfrm>
          <a:prstGeom prst="rect">
            <a:avLst/>
          </a:prstGeom>
          <a:solidFill>
            <a:srgbClr val="A3EDFF"/>
          </a:solidFill>
          <a:ln w="19050"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СОЮЗЫ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24600" y="5791200"/>
            <a:ext cx="1617751" cy="461665"/>
          </a:xfrm>
          <a:prstGeom prst="rect">
            <a:avLst/>
          </a:prstGeom>
          <a:solidFill>
            <a:srgbClr val="C2E49C"/>
          </a:solidFill>
          <a:ln w="19050"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МЕЖДОМ.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86000" y="5791200"/>
            <a:ext cx="1619354" cy="461665"/>
          </a:xfrm>
          <a:prstGeom prst="rect">
            <a:avLst/>
          </a:prstGeom>
          <a:solidFill>
            <a:srgbClr val="A3EDFF"/>
          </a:solidFill>
          <a:ln w="19050"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ПРЕДЛОГ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8600" y="5791200"/>
            <a:ext cx="1676400" cy="461665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МЕСТОИМ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248400" y="2667000"/>
            <a:ext cx="1676400" cy="461665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НАРЕЧИЕ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9" name="Управляющая кнопка: назад 18">
            <a:hlinkClick r:id="rId10" action="ppaction://hlinksldjump" highlightClick="1"/>
          </p:cNvPr>
          <p:cNvSpPr/>
          <p:nvPr/>
        </p:nvSpPr>
        <p:spPr>
          <a:xfrm>
            <a:off x="8382000" y="5562600"/>
            <a:ext cx="5090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533400"/>
            <a:ext cx="6553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ПРИЛОЖЕНИЕ</a:t>
            </a:r>
          </a:p>
          <a:p>
            <a:pPr algn="ctr"/>
            <a:r>
              <a:rPr lang="ru-RU" sz="5400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РАСПЕЧАТАТЬ</a:t>
            </a:r>
            <a:endParaRPr lang="ru-RU" sz="5400" b="1" dirty="0" smtClean="0">
              <a:ln w="11430"/>
              <a:solidFill>
                <a:schemeClr val="accent2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2743200"/>
            <a:ext cx="6553200" cy="2829818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КОПИЛКА ТЕКСТОВ ДЛЯ ФИЗМИНУТОК</a:t>
            </a:r>
            <a:endParaRPr lang="ru-RU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457200"/>
            <a:ext cx="7696200" cy="15696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Arial Narrow" pitchFamily="34" charset="0"/>
              </a:rPr>
              <a:t>1. Машина, громада, громыхает, она, полетел, смелый, хорошо, ух, солнце, солнечный, доброта, дышать, ого, за домом, красивый, сидеть, стихи и рассказы, домашний, мы отдыхаем, снежный, смело, грустить, грусть, грустный, грустно. </a:t>
            </a:r>
            <a:endParaRPr lang="ru-RU" sz="2400" dirty="0">
              <a:latin typeface="Arial Narrow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2514600"/>
            <a:ext cx="7696200" cy="15696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Arial Narrow" pitchFamily="34" charset="0"/>
              </a:rPr>
              <a:t>2. Весело, нам, эх, красота, красиво, краснеет, огромный, дом, сказочный, но, реальность, игра, читают, или, рисуют, тебе, быстро, зеленый, карандаши, светлеет, светло, у нас, моряк, заморозки, заморозил, веселый, весело и здорово, ушел, до.</a:t>
            </a:r>
            <a:endParaRPr lang="ru-RU" sz="2400" dirty="0">
              <a:latin typeface="Arial Narrow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572000"/>
            <a:ext cx="7696200" cy="193899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Arial Narrow" pitchFamily="34" charset="0"/>
              </a:rPr>
              <a:t>3.  Завод, работать, час, частный, хорошо, из-за, лесник, лесная, лесоруб, рубит, смешной, ты, смеется, он, смех и слезы, по дороге, их, ох, эх, светлый, светло, свет, светает, в лесу, за рекой, забежал, от, кот, катится, искрится, искры, скоро. </a:t>
            </a:r>
            <a:endParaRPr lang="ru-RU" sz="2400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46</TotalTime>
  <Words>328</Words>
  <Application>Microsoft Office PowerPoint</Application>
  <PresentationFormat>Экран (4:3)</PresentationFormat>
  <Paragraphs>47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Изящная</vt:lpstr>
      <vt:lpstr>ФИЗМИНУТКА К УРОКАМ РУССКОГО ЯЗЫКА «ЧАСТИ РЕЧИ»</vt:lpstr>
      <vt:lpstr>Слайд 2</vt:lpstr>
      <vt:lpstr>ВСПОМНИМ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ФИЗМИНУТКА К УРОКАМ РУССКОГО ЯЗЫКА «ЧАСТИ РЕЧИ»</dc:title>
  <dc:creator>Елена</dc:creator>
  <cp:lastModifiedBy>User</cp:lastModifiedBy>
  <cp:revision>10</cp:revision>
  <dcterms:created xsi:type="dcterms:W3CDTF">2013-01-20T16:41:12Z</dcterms:created>
  <dcterms:modified xsi:type="dcterms:W3CDTF">2013-05-27T17:03:31Z</dcterms:modified>
</cp:coreProperties>
</file>