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3A61D8-1362-4984-B2DB-2A382E2D97B8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6BCDCF-7C10-4D6E-9A18-5A70D5FE4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Гимнастика для улучшения слухового восприятия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DCIM\100SSCAM\SDC1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6298">
            <a:off x="2772131" y="2404445"/>
            <a:ext cx="3000396" cy="2250297"/>
          </a:xfrm>
          <a:prstGeom prst="rect">
            <a:avLst/>
          </a:prstGeom>
          <a:noFill/>
        </p:spPr>
      </p:pic>
      <p:pic>
        <p:nvPicPr>
          <p:cNvPr id="2051" name="Picture 3" descr="E:\DCIM\100SSCAM\SDC11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5212">
            <a:off x="368055" y="4086854"/>
            <a:ext cx="3409899" cy="2557425"/>
          </a:xfrm>
          <a:prstGeom prst="rect">
            <a:avLst/>
          </a:prstGeom>
          <a:noFill/>
        </p:spPr>
      </p:pic>
      <p:pic>
        <p:nvPicPr>
          <p:cNvPr id="2052" name="Picture 4" descr="E:\DCIM\100SSCAM\SDC11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4103">
            <a:off x="6107516" y="1791442"/>
            <a:ext cx="2362143" cy="1771607"/>
          </a:xfrm>
          <a:prstGeom prst="rect">
            <a:avLst/>
          </a:prstGeom>
          <a:noFill/>
        </p:spPr>
      </p:pic>
      <p:pic>
        <p:nvPicPr>
          <p:cNvPr id="2053" name="Picture 5" descr="E:\DCIM\100SSCAM\SDC11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4601" y="4286256"/>
            <a:ext cx="3219399" cy="24145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Упражнения для формирования правильной осанки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15304" cy="5143536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Предупредить дефекты осанки легче, чем их лечить. </a:t>
            </a:r>
            <a:r>
              <a:rPr lang="ru-RU" sz="2800" dirty="0" smtClean="0"/>
              <a:t>Профилактика </a:t>
            </a:r>
            <a:r>
              <a:rPr lang="ru-RU" sz="2800" dirty="0"/>
              <a:t>нарушений осанки осуществляется в двух направлениях – это создание оптимальных гигиенических условий и в то же время проведение воспитательной работы</a:t>
            </a:r>
          </a:p>
        </p:txBody>
      </p:sp>
      <p:pic>
        <p:nvPicPr>
          <p:cNvPr id="21506" name="Picture 2" descr="C:\Users\Наталья Вячеславовна\Pictures\0b0560a9a322365e3bded17bcb4275b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1785949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Упражнения для профилактики плоскостопия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3116"/>
            <a:ext cx="7572428" cy="414340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- сидя вытяни ноги, ступню поставь на голень второй ноги и интенсивно массируй                                         </a:t>
            </a:r>
            <a:r>
              <a:rPr lang="ru-RU" dirty="0" smtClean="0"/>
              <a:t>                                              - </a:t>
            </a:r>
            <a:r>
              <a:rPr lang="ru-RU" dirty="0"/>
              <a:t>сидя разуться и поставить ступню на пальчики. Двигать шажками вперёд, назад                                           </a:t>
            </a:r>
            <a:r>
              <a:rPr lang="ru-RU" dirty="0" smtClean="0"/>
              <a:t>                                             - </a:t>
            </a:r>
            <a:r>
              <a:rPr lang="ru-RU" dirty="0"/>
              <a:t>сидя поочерёдно поднимай носки и пятки                                                                                                                                   - поочерёдно разводи носки и пятки                                                                                                                                       - изобразить захват песка пальцами ног                                                                                                                                   - стоя выполнять круговые движения ногой или </a:t>
            </a:r>
            <a:r>
              <a:rPr lang="ru-RU" dirty="0" err="1"/>
              <a:t>риовать</a:t>
            </a:r>
            <a:r>
              <a:rPr lang="ru-RU" dirty="0"/>
              <a:t> заданный предмет                                                                                                                - ходьба на носках, на пятках, на внешней стороне или внутренней стороне</a:t>
            </a:r>
            <a:r>
              <a:rPr lang="ru-RU" i="1" dirty="0"/>
              <a:t> </a:t>
            </a:r>
            <a:r>
              <a:rPr lang="ru-RU" dirty="0"/>
              <a:t>стопы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/>
              <a:t>Памятка для </a:t>
            </a:r>
            <a:r>
              <a:rPr lang="ru-RU" sz="2400" b="1" smtClean="0"/>
              <a:t>родителей. как </a:t>
            </a:r>
            <a:r>
              <a:rPr lang="ru-RU" sz="2400" b="1" dirty="0" smtClean="0"/>
              <a:t>проводить оздоровительные  минутки при выполнении домашних заданий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572560" cy="4000528"/>
          </a:xfrm>
        </p:spPr>
        <p:txBody>
          <a:bodyPr>
            <a:normAutofit/>
          </a:bodyPr>
          <a:lstStyle/>
          <a:p>
            <a:pPr lvl="0" algn="l"/>
            <a:r>
              <a:rPr lang="ru-RU" sz="2800" dirty="0"/>
              <a:t>Общая продолжительность </a:t>
            </a:r>
            <a:r>
              <a:rPr lang="ru-RU" sz="2600" dirty="0"/>
              <a:t>оздоровительной минутки не более 3 минут.</a:t>
            </a:r>
          </a:p>
          <a:p>
            <a:pPr lvl="0" algn="l"/>
            <a:r>
              <a:rPr lang="ru-RU" sz="2600" dirty="0"/>
              <a:t>Если ребенок выполнял перед этим письменное задание, необходимо выполнить упражнения для рук: сжимание и разжимание пальцев, потряхивание кистями и т.д.</a:t>
            </a:r>
          </a:p>
          <a:p>
            <a:pPr lvl="0" algn="l"/>
            <a:r>
              <a:rPr lang="ru-RU" sz="2600" dirty="0"/>
              <a:t>Очень полезны задания с одновременной, эмоциональной нагрузкой – для снятия напряжения.</a:t>
            </a:r>
          </a:p>
          <a:p>
            <a:pPr algn="l"/>
            <a:endParaRPr lang="ru-RU" sz="4000" dirty="0"/>
          </a:p>
        </p:txBody>
      </p:sp>
      <p:pic>
        <p:nvPicPr>
          <p:cNvPr id="4" name="Picture 2" descr="C:\Users\Наталья Вячеславовна\Pictures\коври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5" y="6172200"/>
            <a:ext cx="1381125" cy="685800"/>
          </a:xfrm>
          <a:prstGeom prst="rect">
            <a:avLst/>
          </a:prstGeom>
          <a:noFill/>
        </p:spPr>
      </p:pic>
      <p:pic>
        <p:nvPicPr>
          <p:cNvPr id="5" name="Picture 3" descr="C:\Users\Наталья Вячеславовна\Pictures\девоч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8325"/>
            <a:ext cx="904875" cy="1209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303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929618" cy="21431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Надо помнить , что задачи школы дать образование и сохранить здоровье детей. Принцип «Не навреди!» должен стать основополагающим в работе не только врачей, но и педагогов.</a:t>
            </a:r>
          </a:p>
          <a:p>
            <a:endParaRPr lang="ru-RU" dirty="0"/>
          </a:p>
        </p:txBody>
      </p:sp>
      <p:pic>
        <p:nvPicPr>
          <p:cNvPr id="25602" name="Picture 2" descr="C:\Users\Наталья Вячеславовна\Pictures\летний лагер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643314"/>
            <a:ext cx="3214711" cy="27190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Существуют виды оздоровительных </a:t>
            </a:r>
            <a:r>
              <a:rPr lang="ru-RU" dirty="0" err="1"/>
              <a:t>меоприятий</a:t>
            </a:r>
            <a:r>
              <a:rPr lang="ru-RU" dirty="0"/>
              <a:t>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6400800" cy="3852874"/>
          </a:xfrm>
        </p:spPr>
        <p:txBody>
          <a:bodyPr>
            <a:normAutofit/>
          </a:bodyPr>
          <a:lstStyle/>
          <a:p>
            <a:pPr lvl="0" algn="l"/>
            <a:r>
              <a:rPr lang="ru-RU" dirty="0"/>
              <a:t>Физкультминутки на уроках</a:t>
            </a:r>
          </a:p>
          <a:p>
            <a:pPr lvl="0" algn="l"/>
            <a:r>
              <a:rPr lang="ru-RU" dirty="0"/>
              <a:t>Подвижные перемены</a:t>
            </a:r>
          </a:p>
          <a:p>
            <a:pPr lvl="0" algn="l"/>
            <a:r>
              <a:rPr lang="ru-RU" dirty="0"/>
              <a:t>Спортивный час в группах продлённого дня</a:t>
            </a:r>
          </a:p>
          <a:p>
            <a:pPr lvl="0" algn="l"/>
            <a:r>
              <a:rPr lang="ru-RU" dirty="0"/>
              <a:t>Участие в соревнованиях в учебном году</a:t>
            </a:r>
          </a:p>
          <a:p>
            <a:pPr lvl="0" algn="l"/>
            <a:r>
              <a:rPr lang="ru-RU" dirty="0"/>
              <a:t>Дни здоровья и спорта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3 условия: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6400800" cy="250033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/>
              <a:t>Состав упражнений должен зависеть от особенностей урока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Обязательным является эмоциональная составляющая физкультминутки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Учителю выработать 2-3 условных </a:t>
            </a:r>
            <a:r>
              <a:rPr lang="ru-RU" sz="2400" dirty="0" err="1" smtClean="0"/>
              <a:t>вербально-поведенческих</a:t>
            </a:r>
            <a:r>
              <a:rPr lang="ru-RU" sz="2400" dirty="0" smtClean="0"/>
              <a:t> знака</a:t>
            </a:r>
            <a:endParaRPr lang="ru-RU" sz="2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8029604" cy="4786346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/>
              <a:t>Упражнения для снятия общего или локального утомления   </a:t>
            </a:r>
            <a:r>
              <a:rPr lang="ru-RU" sz="2000" b="1" dirty="0"/>
              <a:t>                                                                   </a:t>
            </a:r>
            <a:r>
              <a:rPr lang="ru-RU" sz="2000" i="1" dirty="0"/>
              <a:t>Упражнения для кистей рук                                                                                                                                 Гимнастика для улучшения слухового восприятия                                                                                                  Упражнения для профилактики плоскостопия                                                                                  Развитие мелкой моторики                                                                                                                                                 Упражнения для развития мелкой моторики с предметами                                                                      Дыхательная гимнастика                                                                                                                                                    Гимнастика для глаз                                                                                                                                                       Утренняя гимнастика до уроков                                                                                                                            Упражнения для формирования правильной осанки                                                                                     </a:t>
            </a:r>
            <a:r>
              <a:rPr lang="ru-RU" sz="2000" i="1" dirty="0" err="1"/>
              <a:t>Физминутки</a:t>
            </a:r>
            <a:r>
              <a:rPr lang="ru-RU" sz="2000" i="1" dirty="0"/>
              <a:t> из личного опыта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357166"/>
            <a:ext cx="6400800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28604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Виды </a:t>
            </a:r>
            <a:r>
              <a:rPr lang="ru-RU" sz="2400" b="1" dirty="0" err="1"/>
              <a:t>физминуток</a:t>
            </a:r>
            <a:r>
              <a:rPr lang="ru-RU" sz="2400" b="1" dirty="0"/>
              <a:t> на уроках начальной школы </a:t>
            </a:r>
            <a:endParaRPr lang="ru-RU" sz="2400" dirty="0"/>
          </a:p>
        </p:txBody>
      </p:sp>
      <p:pic>
        <p:nvPicPr>
          <p:cNvPr id="1026" name="Picture 2" descr="C:\Users\Наталья Вячеславовна\Pictures\sporta-13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2" y="3714752"/>
            <a:ext cx="78581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Упражнения для снятия общего или локального утомления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357422" y="2428868"/>
            <a:ext cx="4857784" cy="33575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1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Упражнения для кистей рук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928802"/>
            <a:ext cx="6480048" cy="292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7" name="Picture 1" descr="E:\DCIM\100SSCAM\SDC1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528641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pPr algn="l"/>
            <a:r>
              <a:rPr lang="ru-RU" b="1" dirty="0"/>
              <a:t> Развитие мелкой моторики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357430"/>
            <a:ext cx="6480048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3" name="Picture 1" descr="E:\DCIM\100SSCAM\SDC11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4"/>
            <a:ext cx="1285884" cy="1071570"/>
          </a:xfrm>
          <a:prstGeom prst="rect">
            <a:avLst/>
          </a:prstGeom>
          <a:noFill/>
        </p:spPr>
      </p:pic>
      <p:pic>
        <p:nvPicPr>
          <p:cNvPr id="3074" name="Picture 2" descr="E:\DCIM\100SSCAM\SDC1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00438"/>
            <a:ext cx="1436426" cy="1191409"/>
          </a:xfrm>
          <a:prstGeom prst="rect">
            <a:avLst/>
          </a:prstGeom>
          <a:noFill/>
        </p:spPr>
      </p:pic>
      <p:pic>
        <p:nvPicPr>
          <p:cNvPr id="3075" name="Picture 3" descr="E:\DCIM\100SSCAM\SDC11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1071570" cy="1000132"/>
          </a:xfrm>
          <a:prstGeom prst="rect">
            <a:avLst/>
          </a:prstGeom>
          <a:noFill/>
        </p:spPr>
      </p:pic>
      <p:pic>
        <p:nvPicPr>
          <p:cNvPr id="3076" name="Picture 4" descr="E:\DCIM\100SSCAM\SDC11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000240"/>
            <a:ext cx="1357322" cy="1071570"/>
          </a:xfrm>
          <a:prstGeom prst="rect">
            <a:avLst/>
          </a:prstGeom>
          <a:noFill/>
        </p:spPr>
      </p:pic>
      <p:pic>
        <p:nvPicPr>
          <p:cNvPr id="3077" name="Picture 5" descr="E:\DCIM\100SSCAM\SDC11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643182"/>
            <a:ext cx="1285884" cy="1143008"/>
          </a:xfrm>
          <a:prstGeom prst="rect">
            <a:avLst/>
          </a:prstGeom>
          <a:noFill/>
        </p:spPr>
      </p:pic>
      <p:pic>
        <p:nvPicPr>
          <p:cNvPr id="3078" name="Picture 6" descr="E:\DCIM\100SSCAM\SDC115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857760"/>
            <a:ext cx="1219135" cy="1143008"/>
          </a:xfrm>
          <a:prstGeom prst="rect">
            <a:avLst/>
          </a:prstGeom>
          <a:noFill/>
        </p:spPr>
      </p:pic>
      <p:pic>
        <p:nvPicPr>
          <p:cNvPr id="3079" name="Picture 7" descr="E:\DCIM\100SSCAM\SDC115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85776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Дыхательная гимнастика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4424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500"/>
            <a:ext cx="5643602" cy="392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Гимнастика для глаз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4495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7" name="Picture 1" descr="E:\DCIM\100SSCAM\SDC11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2381267" cy="1785950"/>
          </a:xfrm>
          <a:prstGeom prst="rect">
            <a:avLst/>
          </a:prstGeom>
          <a:noFill/>
        </p:spPr>
      </p:pic>
      <p:pic>
        <p:nvPicPr>
          <p:cNvPr id="1026" name="Picture 2" descr="E:\DCIM\100SSCAM\SDC11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2381267" cy="1785950"/>
          </a:xfrm>
          <a:prstGeom prst="rect">
            <a:avLst/>
          </a:prstGeom>
          <a:noFill/>
        </p:spPr>
      </p:pic>
      <p:pic>
        <p:nvPicPr>
          <p:cNvPr id="1027" name="Picture 3" descr="E:\DCIM\100SSCAM\SDC11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14620"/>
            <a:ext cx="2463008" cy="1785950"/>
          </a:xfrm>
          <a:prstGeom prst="rect">
            <a:avLst/>
          </a:prstGeom>
          <a:noFill/>
        </p:spPr>
      </p:pic>
      <p:pic>
        <p:nvPicPr>
          <p:cNvPr id="1028" name="Picture 4" descr="E:\DCIM\100SSCAM\SDC11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2338330" cy="17537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246</TotalTime>
  <Words>329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 Существуют виды оздоровительных меоприятий: </vt:lpstr>
      <vt:lpstr> 3 условия:</vt:lpstr>
      <vt:lpstr>Упражнения для снятия общего или локального утомления                                                                      Упражнения для кистей рук                                                                                                                                 Гимнастика для улучшения слухового восприятия                                                                                                  Упражнения для профилактики плоскостопия                                                                                  Развитие мелкой моторики                                                                                                                                                 Упражнения для развития мелкой моторики с предметами                                                                      Дыхательная гимнастика                                                                                                                                                    Гимнастика для глаз                                                                                                                                                       Утренняя гимнастика до уроков                                                                                                                            Упражнения для формирования правильной осанки                                                                                     Физминутки из личного опыта   </vt:lpstr>
      <vt:lpstr>Упражнения для снятия общего или локального утомления </vt:lpstr>
      <vt:lpstr>Упражнения для кистей рук </vt:lpstr>
      <vt:lpstr> Развитие мелкой моторики</vt:lpstr>
      <vt:lpstr>Дыхательная гимнастика </vt:lpstr>
      <vt:lpstr>Гимнастика для глаз </vt:lpstr>
      <vt:lpstr>Гимнастика для улучшения слухового восприятия   </vt:lpstr>
      <vt:lpstr>Упражнения для формирования правильной осанки </vt:lpstr>
      <vt:lpstr>Упражнения для профилактики плоскостопия</vt:lpstr>
      <vt:lpstr>Памятка для родителей. как проводить оздоровительные  минутки при выполнении домашних заданий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Вячеславовна</dc:creator>
  <cp:lastModifiedBy>Наталья Вячеславовна</cp:lastModifiedBy>
  <cp:revision>89</cp:revision>
  <dcterms:created xsi:type="dcterms:W3CDTF">2012-01-11T08:55:54Z</dcterms:created>
  <dcterms:modified xsi:type="dcterms:W3CDTF">2012-01-26T11:16:33Z</dcterms:modified>
</cp:coreProperties>
</file>