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6E31F7-F93C-4C05-B9E2-DEDBF4A6585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96C512-1C8B-47D0-8939-66988587168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Окружающий мир. 2 класс.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Город на Неве.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5229200"/>
            <a:ext cx="4186808" cy="89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Составила: Фоменко Татьяна Ивановна</a:t>
            </a:r>
          </a:p>
          <a:p>
            <a:pPr>
              <a:buNone/>
            </a:pPr>
            <a:r>
              <a:rPr lang="ru-RU" sz="1600" dirty="0"/>
              <a:t>у</a:t>
            </a:r>
            <a:r>
              <a:rPr lang="ru-RU" sz="1600" dirty="0" smtClean="0"/>
              <a:t>читель начальных классов</a:t>
            </a:r>
          </a:p>
          <a:p>
            <a:pPr>
              <a:buNone/>
            </a:pPr>
            <a:r>
              <a:rPr lang="ru-RU" sz="1600" dirty="0" smtClean="0"/>
              <a:t>ГБОУ </a:t>
            </a:r>
            <a:r>
              <a:rPr lang="ru-RU" sz="1600" dirty="0"/>
              <a:t>С</a:t>
            </a:r>
            <a:r>
              <a:rPr lang="ru-RU" sz="1600" dirty="0" smtClean="0"/>
              <a:t>ОШ № 1391 г. Москвы.</a:t>
            </a:r>
            <a:endParaRPr lang="ru-RU" sz="1600" dirty="0"/>
          </a:p>
        </p:txBody>
      </p:sp>
      <p:pic>
        <p:nvPicPr>
          <p:cNvPr id="10242" name="Picture 2" descr="http://im7-tub-ru.yandex.net/i?id=55656705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16832"/>
            <a:ext cx="5011757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Петропавловская крепость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447800"/>
            <a:ext cx="4608512" cy="39974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508" name="Picture 4" descr="http://im1-tub-ru.yandex.net/i?id=612639128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514425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А.Плешаков. Окружающий мир. 2 </a:t>
            </a:r>
            <a:r>
              <a:rPr lang="ru-RU" dirty="0" err="1" smtClean="0"/>
              <a:t>класс.Москва</a:t>
            </a:r>
            <a:r>
              <a:rPr lang="ru-RU" dirty="0" smtClean="0"/>
              <a:t>. </a:t>
            </a:r>
            <a:r>
              <a:rPr lang="ru-RU" smtClean="0"/>
              <a:t>Просвещение.2013.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А.С. Пушкин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028343"/>
            <a:ext cx="52383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400" i="1" dirty="0"/>
              <a:t>Люблю тебя, Петра творенье,</a:t>
            </a:r>
            <a:br>
              <a:rPr lang="ru-RU" sz="2400" i="1" dirty="0"/>
            </a:br>
            <a:r>
              <a:rPr lang="ru-RU" sz="2400" i="1" dirty="0"/>
              <a:t>Люблю твой строгий, стройный вид,</a:t>
            </a:r>
            <a:br>
              <a:rPr lang="ru-RU" sz="2400" i="1" dirty="0"/>
            </a:br>
            <a:r>
              <a:rPr lang="ru-RU" sz="2400" i="1" dirty="0"/>
              <a:t>Невы державное теченье,</a:t>
            </a:r>
            <a:br>
              <a:rPr lang="ru-RU" sz="2400" i="1" dirty="0"/>
            </a:br>
            <a:r>
              <a:rPr lang="ru-RU" sz="2400" i="1" dirty="0"/>
              <a:t>Береговой ее гранит,</a:t>
            </a:r>
            <a:br>
              <a:rPr lang="ru-RU" sz="2400" i="1" dirty="0"/>
            </a:br>
            <a:r>
              <a:rPr lang="ru-RU" sz="2400" i="1" dirty="0"/>
              <a:t>Твоих оград узор чугунный,</a:t>
            </a:r>
            <a:br>
              <a:rPr lang="ru-RU" sz="2400" i="1" dirty="0"/>
            </a:br>
            <a:r>
              <a:rPr lang="ru-RU" sz="2400" i="1" dirty="0"/>
              <a:t>Твоих задумчивых ночей</a:t>
            </a:r>
            <a:br>
              <a:rPr lang="ru-RU" sz="2400" i="1" dirty="0"/>
            </a:br>
            <a:r>
              <a:rPr lang="ru-RU" sz="2400" i="1" dirty="0"/>
              <a:t>Прозрачный сумрак, блеск безлунный,</a:t>
            </a:r>
            <a:br>
              <a:rPr lang="ru-RU" sz="2400" i="1" dirty="0"/>
            </a:br>
            <a:r>
              <a:rPr lang="ru-RU" sz="2400" i="1" dirty="0"/>
              <a:t>Когда я в комнате моей</a:t>
            </a:r>
            <a:br>
              <a:rPr lang="ru-RU" sz="2400" i="1" dirty="0"/>
            </a:br>
            <a:r>
              <a:rPr lang="ru-RU" sz="2400" i="1" dirty="0"/>
              <a:t>Пишу, читаю без лампады,</a:t>
            </a:r>
            <a:br>
              <a:rPr lang="ru-RU" sz="2400" i="1" dirty="0"/>
            </a:br>
            <a:r>
              <a:rPr lang="ru-RU" sz="2400" i="1" dirty="0"/>
              <a:t>И ясны спящие громады</a:t>
            </a:r>
            <a:br>
              <a:rPr lang="ru-RU" sz="2400" i="1" dirty="0"/>
            </a:br>
            <a:r>
              <a:rPr lang="ru-RU" sz="2400" i="1" dirty="0"/>
              <a:t>Пустынных улиц, и светла</a:t>
            </a:r>
            <a:br>
              <a:rPr lang="ru-RU" sz="2400" i="1" dirty="0"/>
            </a:br>
            <a:r>
              <a:rPr lang="ru-RU" sz="2400" i="1" dirty="0"/>
              <a:t>Адмиралтейская игла</a:t>
            </a:r>
            <a:r>
              <a:rPr lang="ru-RU" i="1" dirty="0"/>
              <a:t>,</a:t>
            </a:r>
          </a:p>
        </p:txBody>
      </p:sp>
      <p:pic>
        <p:nvPicPr>
          <p:cNvPr id="24578" name="Picture 2" descr="http://placefound.ru/wp-content/uploads/2013/08/pi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6066" y="2564904"/>
            <a:ext cx="2254405" cy="2664296"/>
          </a:xfrm>
          <a:prstGeom prst="rect">
            <a:avLst/>
          </a:prstGeom>
          <a:noFill/>
        </p:spPr>
      </p:pic>
      <p:pic>
        <p:nvPicPr>
          <p:cNvPr id="24580" name="Picture 4" descr="http://im7-tub-ru.yandex.net/i?id=155434260-4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32656"/>
            <a:ext cx="1330708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Санкт – Петербург – один из самых красивых городов мира.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http://s41.radikal.ru/i092/1104/d3/4ff11944b0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813690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r>
              <a:rPr lang="ru-RU" i="1" dirty="0" smtClean="0"/>
              <a:t> Он находится на северо-западе нашей стран</a:t>
            </a:r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314" name="AutoShape 2" descr="http://im7-tub-ru.yandex.net/i?id=205939760-07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://im7-tub-ru.yandex.net/i?id=205939760-07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://im7-tub-ru.yandex.net/i?id=205939760-07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http://im4-tub-ru.yandex.net/i?id=911410440-07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34" name="Picture 22" descr="http://im0-tub-ru.yandex.net/i?id=151034633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53650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Город основал Петр Первый более 300 лет назад.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447800"/>
            <a:ext cx="5112568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290" name="Picture 2" descr="http://www.dzerghinsk.org/_pu/5/86221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84784"/>
            <a:ext cx="511256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Санкт-Петербург называют нашей Северной столицей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8" name="Picture 4" descr="http://im6-tub-ru.yandex.net/i?id=18591968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2871589" cy="2741237"/>
          </a:xfrm>
          <a:prstGeom prst="rect">
            <a:avLst/>
          </a:prstGeom>
          <a:noFill/>
        </p:spPr>
      </p:pic>
      <p:sp>
        <p:nvSpPr>
          <p:cNvPr id="11270" name="AutoShape 6" descr="http://im4-tub-ru.yandex.net/i?id=470606704-05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2" name="Picture 8" descr="http://im1-tub-ru.yandex.net/i?id=358069104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84784"/>
            <a:ext cx="3400266" cy="2952328"/>
          </a:xfrm>
          <a:prstGeom prst="rect">
            <a:avLst/>
          </a:prstGeom>
          <a:noFill/>
        </p:spPr>
      </p:pic>
      <p:pic>
        <p:nvPicPr>
          <p:cNvPr id="11274" name="Picture 10" descr="http://im5-tub-ru.yandex.net/i?id=366374027-6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581128"/>
            <a:ext cx="2808312" cy="2106234"/>
          </a:xfrm>
          <a:prstGeom prst="rect">
            <a:avLst/>
          </a:prstGeom>
          <a:noFill/>
        </p:spPr>
      </p:pic>
      <p:sp>
        <p:nvSpPr>
          <p:cNvPr id="11276" name="AutoShape 12" descr="http://im4-tub-ru.yandex.net/i?id=470606704-05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8" name="Picture 14" descr="http://im6-tub-ru.yandex.net/i?id=299053407-6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365104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Удивительно красивы не только улицы и здания Санкт-Петербурга, но и реки, каналы, мосты.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im0-tub-ru.yandex.net/i?id=133869206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4025247" cy="2808312"/>
          </a:xfrm>
          <a:prstGeom prst="rect">
            <a:avLst/>
          </a:prstGeom>
          <a:noFill/>
        </p:spPr>
      </p:pic>
      <p:pic>
        <p:nvPicPr>
          <p:cNvPr id="19460" name="Picture 4" descr="http://im3-tub-ru.yandex.net/i?id=699759555-3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492896"/>
            <a:ext cx="3840427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im5-tub-ru.yandex.net/i?id=293952696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3456384" cy="2592288"/>
          </a:xfrm>
          <a:prstGeom prst="rect">
            <a:avLst/>
          </a:prstGeom>
          <a:noFill/>
        </p:spPr>
      </p:pic>
      <p:pic>
        <p:nvPicPr>
          <p:cNvPr id="20484" name="Picture 4" descr="http://im1-tub-ru.yandex.net/i?id=1000989477-1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8640"/>
            <a:ext cx="3812584" cy="2736304"/>
          </a:xfrm>
          <a:prstGeom prst="rect">
            <a:avLst/>
          </a:prstGeom>
          <a:noFill/>
        </p:spPr>
      </p:pic>
      <p:pic>
        <p:nvPicPr>
          <p:cNvPr id="20486" name="Picture 6" descr="http://im6-tub-ru.yandex.net/i?id=364385586-3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284984"/>
            <a:ext cx="3996444" cy="2808312"/>
          </a:xfrm>
          <a:prstGeom prst="rect">
            <a:avLst/>
          </a:prstGeom>
          <a:noFill/>
        </p:spPr>
      </p:pic>
      <p:pic>
        <p:nvPicPr>
          <p:cNvPr id="20488" name="Picture 8" descr="http://im7-tub-ru.yandex.net/i?id=1000355351-6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429000"/>
            <a:ext cx="3611921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Зимний дворец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447800"/>
            <a:ext cx="4752528" cy="4141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40" name="Picture 12" descr="http://im3-tub-ru.yandex.net/i?id=30353948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4758289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90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Окружающий мир. 2 класс.  Город на Неве. </vt:lpstr>
      <vt:lpstr>А.С. Пушкин</vt:lpstr>
      <vt:lpstr>Санкт – Петербург – один из самых красивых городов мира.</vt:lpstr>
      <vt:lpstr>. Он находится на северо-западе нашей страны</vt:lpstr>
      <vt:lpstr>Город основал Петр Первый более 300 лет назад.</vt:lpstr>
      <vt:lpstr>Санкт-Петербург называют нашей Северной столицей</vt:lpstr>
      <vt:lpstr>Удивительно красивы не только улицы и здания Санкт-Петербурга, но и реки, каналы, мосты.</vt:lpstr>
      <vt:lpstr>Слайд 8</vt:lpstr>
      <vt:lpstr>Зимний дворец</vt:lpstr>
      <vt:lpstr>Петропавловская крепость</vt:lpstr>
      <vt:lpstr>Литература: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мир. 2 класс.  Город на Неве. </dc:title>
  <dc:creator>Татьяна</dc:creator>
  <cp:lastModifiedBy>Татьяна</cp:lastModifiedBy>
  <cp:revision>6</cp:revision>
  <dcterms:created xsi:type="dcterms:W3CDTF">2014-09-11T17:25:17Z</dcterms:created>
  <dcterms:modified xsi:type="dcterms:W3CDTF">2014-09-11T18:20:04Z</dcterms:modified>
</cp:coreProperties>
</file>