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8" r:id="rId5"/>
    <p:sldId id="259" r:id="rId6"/>
    <p:sldId id="260" r:id="rId7"/>
    <p:sldId id="261" r:id="rId8"/>
    <p:sldId id="269" r:id="rId9"/>
    <p:sldId id="267" r:id="rId10"/>
    <p:sldId id="25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amka-detskaya-96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448" y="0"/>
            <a:ext cx="916844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00166" y="2357430"/>
            <a:ext cx="61436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38100"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Его держу за поводок,</a:t>
            </a:r>
            <a:br>
              <a:rPr lang="ru-RU" sz="4400" b="1" dirty="0" smtClean="0">
                <a:ln w="38100"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4400" b="1" dirty="0" smtClean="0">
                <a:ln w="38100"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Хотя он вовсе не щенок.</a:t>
            </a:r>
            <a:br>
              <a:rPr lang="ru-RU" sz="4400" b="1" dirty="0" smtClean="0">
                <a:ln w="38100"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4400" b="1" dirty="0" smtClean="0">
                <a:ln w="38100"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А он сорвался с поводка </a:t>
            </a:r>
            <a:br>
              <a:rPr lang="ru-RU" sz="4400" b="1" dirty="0" smtClean="0">
                <a:ln w="38100"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4400" b="1" dirty="0" smtClean="0">
                <a:ln w="38100"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И улетел под облака.</a:t>
            </a:r>
            <a:endParaRPr lang="ru-RU" sz="4400" b="1" dirty="0">
              <a:ln w="38100"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1120" y="1071546"/>
            <a:ext cx="7266967" cy="421484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14480" y="857232"/>
            <a:ext cx="5888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Отгадайте загадку: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ramka-detskaya-96_small.png"/>
          <p:cNvPicPr>
            <a:picLocks noChangeAspect="1"/>
          </p:cNvPicPr>
          <p:nvPr/>
        </p:nvPicPr>
        <p:blipFill>
          <a:blip r:embed="rId2"/>
          <a:srcRect l="4162" t="3125" r="3116" b="520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42976" y="928670"/>
            <a:ext cx="70723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                         Материалы:</a:t>
            </a:r>
          </a:p>
          <a:p>
            <a:r>
              <a:rPr lang="ru-RU" b="1" dirty="0" smtClean="0"/>
              <a:t>загадки-</a:t>
            </a:r>
            <a:r>
              <a:rPr lang="en-US" b="1" dirty="0" smtClean="0"/>
              <a:t>http://detkam.e-papa.ru/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фото и рамки Интернет сайты</a:t>
            </a:r>
          </a:p>
          <a:p>
            <a:r>
              <a:rPr lang="ru-RU" b="1" dirty="0" smtClean="0"/>
              <a:t>ББК 74.26 </a:t>
            </a:r>
          </a:p>
          <a:p>
            <a:r>
              <a:rPr lang="ru-RU" b="1" dirty="0" smtClean="0"/>
              <a:t>УДК 373.167. 1. 808. 2</a:t>
            </a:r>
          </a:p>
          <a:p>
            <a:r>
              <a:rPr lang="ru-RU" b="1" dirty="0" smtClean="0"/>
              <a:t>Нина Николаевна Максимук </a:t>
            </a:r>
          </a:p>
          <a:p>
            <a:r>
              <a:rPr lang="ru-RU" b="1" dirty="0" smtClean="0"/>
              <a:t>Сборник текстов для изложений. 2-4 классы</a:t>
            </a:r>
          </a:p>
          <a:p>
            <a:r>
              <a:rPr lang="ru-RU" b="1" dirty="0" smtClean="0"/>
              <a:t>Учебно-методическое издание</a:t>
            </a:r>
          </a:p>
          <a:p>
            <a:r>
              <a:rPr lang="ru-RU" b="1" dirty="0" smtClean="0"/>
              <a:t>Москва </a:t>
            </a:r>
            <a:r>
              <a:rPr lang="ru-RU" b="1" dirty="0" smtClean="0">
                <a:latin typeface="Arial Unicode MS"/>
                <a:ea typeface="Arial Unicode MS"/>
                <a:cs typeface="Arial Unicode MS"/>
              </a:rPr>
              <a:t>•</a:t>
            </a:r>
            <a:r>
              <a:rPr lang="ru-RU" b="1" dirty="0" smtClean="0"/>
              <a:t> «</a:t>
            </a:r>
            <a:r>
              <a:rPr lang="ru-RU" b="1" dirty="0" err="1" smtClean="0"/>
              <a:t>Вако</a:t>
            </a:r>
            <a:r>
              <a:rPr lang="ru-RU" b="1" dirty="0" smtClean="0"/>
              <a:t>»:2009г. 192с. (стр.132) -</a:t>
            </a:r>
          </a:p>
          <a:p>
            <a:r>
              <a:rPr lang="ru-RU" b="1" dirty="0" smtClean="0"/>
              <a:t>(Мастерская учителя).</a:t>
            </a:r>
            <a:r>
              <a:rPr lang="en-US" b="1" dirty="0" smtClean="0"/>
              <a:t> 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286248" y="4429132"/>
            <a:ext cx="342369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Презентацию подготовила</a:t>
            </a:r>
          </a:p>
          <a:p>
            <a:r>
              <a:rPr lang="ru-RU" sz="2000" b="1" dirty="0" smtClean="0"/>
              <a:t> учитель начальных классов</a:t>
            </a:r>
          </a:p>
          <a:p>
            <a:r>
              <a:rPr lang="ru-RU" sz="2000" b="1" dirty="0" smtClean="0"/>
              <a:t>СГОД </a:t>
            </a:r>
            <a:r>
              <a:rPr lang="ru-RU" sz="2000" b="1" dirty="0"/>
              <a:t>№ 8 города Талгара</a:t>
            </a:r>
          </a:p>
          <a:p>
            <a:r>
              <a:rPr lang="ru-RU" sz="2000" b="1" dirty="0" err="1"/>
              <a:t>Алматинской</a:t>
            </a:r>
            <a:r>
              <a:rPr lang="ru-RU" sz="2000" b="1" dirty="0"/>
              <a:t> </a:t>
            </a:r>
            <a:r>
              <a:rPr lang="ru-RU" sz="2000" b="1" dirty="0" smtClean="0"/>
              <a:t>области</a:t>
            </a:r>
          </a:p>
          <a:p>
            <a:r>
              <a:rPr lang="ru-RU" sz="2000" b="1" dirty="0" smtClean="0"/>
              <a:t>Семёнова Елена Васильевна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e53ee61104935234b174e62a07e53cf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7426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14744" y="1357298"/>
            <a:ext cx="4586127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Изложение</a:t>
            </a:r>
          </a:p>
          <a:p>
            <a:pPr algn="ctr"/>
            <a:endParaRPr lang="ru-RU" sz="6000" b="1" dirty="0" smtClean="0">
              <a:ln w="900" cmpd="sng">
                <a:solidFill>
                  <a:srgbClr val="00B0F0">
                    <a:alpha val="55000"/>
                  </a:srgb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sz="7200" b="1" dirty="0" smtClean="0">
                <a:ln w="381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Бумажный</a:t>
            </a:r>
          </a:p>
          <a:p>
            <a:r>
              <a:rPr lang="ru-RU" sz="7200" b="1" cap="none" spc="0" dirty="0" smtClean="0">
                <a:ln w="381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змей</a:t>
            </a:r>
            <a:endParaRPr lang="ru-RU" sz="6600" b="1" cap="none" spc="0" dirty="0">
              <a:ln w="381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amka-detskaya-96_small.png"/>
          <p:cNvPicPr>
            <a:picLocks noChangeAspect="1"/>
          </p:cNvPicPr>
          <p:nvPr/>
        </p:nvPicPr>
        <p:blipFill>
          <a:blip r:embed="rId2"/>
          <a:srcRect l="4162" t="3125" r="3116" b="520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14480" y="0"/>
            <a:ext cx="61492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28575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6000" b="1" cap="none" spc="0" dirty="0">
              <a:ln w="28575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928670"/>
            <a:ext cx="81439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Задумал Борис бумажного змея сделать. Лист бумаги</a:t>
            </a:r>
          </a:p>
          <a:p>
            <a:r>
              <a:rPr lang="ru-RU" sz="2400" b="1" dirty="0" smtClean="0"/>
              <a:t>есть. Дощечки выстрогал. Не хватает мочала на хвост и ниток.</a:t>
            </a:r>
          </a:p>
          <a:p>
            <a:r>
              <a:rPr lang="ru-RU" sz="2400" b="1" dirty="0" smtClean="0"/>
              <a:t>     А у Сёмы – моток ниток. Ему нужны бумага и мочало.</a:t>
            </a:r>
          </a:p>
          <a:p>
            <a:r>
              <a:rPr lang="ru-RU" sz="2400" b="1" dirty="0" smtClean="0"/>
              <a:t>Тогда бы он своего змея запустил.</a:t>
            </a:r>
          </a:p>
          <a:p>
            <a:r>
              <a:rPr lang="ru-RU" sz="2400" b="1" dirty="0" smtClean="0"/>
              <a:t>    Мочало у Пети было. Не хватало ему ниток и бумаги с дощечками.</a:t>
            </a:r>
          </a:p>
          <a:p>
            <a:r>
              <a:rPr lang="ru-RU" sz="2400" b="1" dirty="0" smtClean="0"/>
              <a:t>    У всех всё есть, а у каждого чего-нибудь не хватает.</a:t>
            </a:r>
          </a:p>
          <a:p>
            <a:r>
              <a:rPr lang="ru-RU" sz="2400" b="1" dirty="0" smtClean="0"/>
              <a:t>    Сидят мальчики, горюют. Борис свой лист к груди </a:t>
            </a:r>
            <a:r>
              <a:rPr lang="ru-RU" sz="2400" b="1" dirty="0" err="1" smtClean="0"/>
              <a:t>прижи</a:t>
            </a:r>
            <a:r>
              <a:rPr lang="ru-RU" sz="2400" b="1" dirty="0" smtClean="0"/>
              <a:t>-</a:t>
            </a:r>
          </a:p>
          <a:p>
            <a:r>
              <a:rPr lang="ru-RU" sz="2400" b="1" dirty="0" smtClean="0"/>
              <a:t>мает. Сёма свои нитки в кулак зажал. Петя мочало за пазу-</a:t>
            </a:r>
          </a:p>
          <a:p>
            <a:r>
              <a:rPr lang="ru-RU" sz="2400" b="1" dirty="0" err="1" smtClean="0"/>
              <a:t>хой</a:t>
            </a:r>
            <a:r>
              <a:rPr lang="ru-RU" sz="2400" b="1" dirty="0" smtClean="0"/>
              <a:t> прячет.</a:t>
            </a:r>
          </a:p>
          <a:p>
            <a:r>
              <a:rPr lang="ru-RU" sz="2400" b="1" dirty="0" smtClean="0"/>
              <a:t>   Другие мальчики в небо змея запустили. Весело он мо-</a:t>
            </a:r>
          </a:p>
          <a:p>
            <a:r>
              <a:rPr lang="ru-RU" sz="2400" b="1" dirty="0" err="1" smtClean="0"/>
              <a:t>чальный</a:t>
            </a:r>
            <a:r>
              <a:rPr lang="ru-RU" sz="2400" b="1" dirty="0" smtClean="0"/>
              <a:t> хвост развевает. Туго нитку натягивает.</a:t>
            </a:r>
          </a:p>
          <a:p>
            <a:r>
              <a:rPr lang="ru-RU" sz="2400" b="1" dirty="0" smtClean="0"/>
              <a:t>    Борис, Сёма, Петя тоже могли бы. Только дружить они</a:t>
            </a:r>
          </a:p>
          <a:p>
            <a:r>
              <a:rPr lang="ru-RU" sz="2400" b="1" dirty="0" smtClean="0"/>
              <a:t>не научились.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amka-detskaya-96_small.png"/>
          <p:cNvPicPr>
            <a:picLocks noChangeAspect="1"/>
          </p:cNvPicPr>
          <p:nvPr/>
        </p:nvPicPr>
        <p:blipFill>
          <a:blip r:embed="rId2"/>
          <a:srcRect l="4162" t="3125" r="3116" b="520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00100" y="1142984"/>
            <a:ext cx="72866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Мочало –  это лубяная часть коры молодой липы, вымоченная в воде и разделённая на узкие полоски, идущие на изготовление рогож и других изделий.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85728"/>
            <a:ext cx="5791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Что такое мочало?</a:t>
            </a:r>
            <a:endParaRPr lang="ru-RU" sz="5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857496"/>
            <a:ext cx="4500594" cy="336644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amka-detskaya-96_small.png"/>
          <p:cNvPicPr>
            <a:picLocks noChangeAspect="1"/>
          </p:cNvPicPr>
          <p:nvPr/>
        </p:nvPicPr>
        <p:blipFill>
          <a:blip r:embed="rId2"/>
          <a:srcRect l="4162" t="3125" r="3116" b="520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28794" y="0"/>
            <a:ext cx="53929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Ответь на вопросы</a:t>
            </a:r>
            <a:r>
              <a:rPr lang="ru-RU" sz="4800" b="0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</a:rPr>
              <a:t>.</a:t>
            </a:r>
            <a:endParaRPr lang="ru-RU" sz="4800" b="0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214422"/>
            <a:ext cx="817236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Какие материалы требовались для того, чтобы сделать</a:t>
            </a: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    бумажного змея?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Что было у Бориса и чего ему не хватало?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Что было у Сёмы?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Что было у Пети?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Хватало ли у мальчиков материалов для змея?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Как об этом сказано в тексте?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Почему же Борис, Сёма и Петя не смогли запустить змея?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Опишите, как мальчики горевали. Какое слово </a:t>
            </a:r>
            <a:r>
              <a:rPr lang="ru-RU" sz="2400" b="1" dirty="0" err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повто</a:t>
            </a: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-</a:t>
            </a:r>
          </a:p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    </a:t>
            </a:r>
            <a:r>
              <a:rPr lang="ru-RU" sz="2400" b="1" dirty="0" err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ряется</a:t>
            </a: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 при этом?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Как это характеризует мальчиков?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Есть ли у вас чувство жалости </a:t>
            </a:r>
            <a:r>
              <a:rPr lang="ru-RU" sz="2400" b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по </a:t>
            </a:r>
            <a:r>
              <a:rPr lang="ru-RU" sz="2400" b="1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отношению </a:t>
            </a: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к ним?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5715016"/>
            <a:ext cx="52993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</a:rPr>
              <a:t> (Да, они дружить не умеют)</a:t>
            </a:r>
            <a:endParaRPr lang="ru-RU" sz="3200" dirty="0">
              <a:ln>
                <a:solidFill>
                  <a:srgbClr val="00B0F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amka-detskaya-96_small.png"/>
          <p:cNvPicPr>
            <a:picLocks noChangeAspect="1"/>
          </p:cNvPicPr>
          <p:nvPr/>
        </p:nvPicPr>
        <p:blipFill>
          <a:blip r:embed="rId2"/>
          <a:srcRect l="4162" t="3125" r="3116" b="520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8662" y="285728"/>
            <a:ext cx="75761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28575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 и перескажите:</a:t>
            </a:r>
            <a:endParaRPr lang="ru-RU" sz="4000" b="1" cap="none" spc="0" dirty="0">
              <a:ln w="28575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928670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Задумал Борис бумажного змея сделать. Лист бумаги</a:t>
            </a:r>
          </a:p>
          <a:p>
            <a:r>
              <a:rPr lang="ru-RU" sz="2400" b="1" dirty="0" smtClean="0"/>
              <a:t>есть. Дощечки выстрогал. Не хватает мочала на хвост и ниток.</a:t>
            </a:r>
          </a:p>
          <a:p>
            <a:r>
              <a:rPr lang="ru-RU" sz="2400" b="1" dirty="0" smtClean="0"/>
              <a:t>     А у Сёмы – моток ниток. Ему нужны бумага и мочало.</a:t>
            </a:r>
          </a:p>
          <a:p>
            <a:r>
              <a:rPr lang="ru-RU" sz="2400" b="1" dirty="0" smtClean="0"/>
              <a:t>Тогда бы он своего змея запустил.</a:t>
            </a:r>
          </a:p>
          <a:p>
            <a:r>
              <a:rPr lang="ru-RU" sz="2400" b="1" dirty="0" smtClean="0"/>
              <a:t>    Мочало у Пети было. Не хватало ему ниток и бумаги с дощечками.</a:t>
            </a:r>
          </a:p>
          <a:p>
            <a:r>
              <a:rPr lang="ru-RU" sz="2400" b="1" dirty="0" smtClean="0"/>
              <a:t>    У всех всё есть, а у каждого чего-нибудь не хватает.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86" y="38576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Сидят мальчики, горюют. Борис свой лист к груди </a:t>
            </a:r>
            <a:r>
              <a:rPr lang="ru-RU" sz="2400" b="1" dirty="0" err="1" smtClean="0"/>
              <a:t>прижи</a:t>
            </a:r>
            <a:r>
              <a:rPr lang="ru-RU" sz="2400" b="1" dirty="0" smtClean="0"/>
              <a:t>-</a:t>
            </a:r>
          </a:p>
          <a:p>
            <a:r>
              <a:rPr lang="ru-RU" sz="2400" b="1" dirty="0" smtClean="0"/>
              <a:t>мает. Сёма свои нитки в кулак зажал. Петя мочало за пазу-</a:t>
            </a:r>
          </a:p>
          <a:p>
            <a:r>
              <a:rPr lang="ru-RU" sz="2400" b="1" dirty="0" err="1" smtClean="0"/>
              <a:t>хой</a:t>
            </a:r>
            <a:r>
              <a:rPr lang="ru-RU" sz="2400" b="1" dirty="0" smtClean="0"/>
              <a:t> прячет.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348" y="4929198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Другие мальчики в небо змея запустили. Весело он мо-</a:t>
            </a:r>
          </a:p>
          <a:p>
            <a:r>
              <a:rPr lang="ru-RU" sz="2400" b="1" dirty="0" err="1" smtClean="0"/>
              <a:t>чальный</a:t>
            </a:r>
            <a:r>
              <a:rPr lang="ru-RU" sz="2400" b="1" dirty="0" smtClean="0"/>
              <a:t> хвост развевает. Туго нитку натягивает.</a:t>
            </a:r>
          </a:p>
          <a:p>
            <a:r>
              <a:rPr lang="ru-RU" sz="2400" b="1" dirty="0" smtClean="0"/>
              <a:t>    Борис, Сёма, Петя тоже могли бы. Только дружить они</a:t>
            </a:r>
          </a:p>
          <a:p>
            <a:r>
              <a:rPr lang="ru-RU" sz="2400" b="1" dirty="0" smtClean="0"/>
              <a:t>не научились.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amka-detskaya-96_small.png"/>
          <p:cNvPicPr>
            <a:picLocks noChangeAspect="1"/>
          </p:cNvPicPr>
          <p:nvPr/>
        </p:nvPicPr>
        <p:blipFill>
          <a:blip r:embed="rId2"/>
          <a:srcRect l="4162" t="3125" r="3116" b="520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728" y="571480"/>
            <a:ext cx="68218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dirty="0" smtClean="0">
                <a:ln w="28575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Раскройте скобки, объясните </a:t>
            </a:r>
          </a:p>
          <a:p>
            <a:r>
              <a:rPr lang="ru-RU" sz="4000" b="1" dirty="0" smtClean="0">
                <a:ln w="28575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написание </a:t>
            </a:r>
            <a:r>
              <a:rPr lang="ru-RU" sz="4000" b="1" cap="none" spc="0" dirty="0" smtClean="0">
                <a:ln w="28575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слов:</a:t>
            </a:r>
            <a:endParaRPr lang="ru-RU" sz="4000" b="1" cap="none" spc="0" dirty="0">
              <a:ln w="28575" cmpd="sng">
                <a:solidFill>
                  <a:srgbClr val="7030A0">
                    <a:alpha val="55000"/>
                  </a:srgb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285992"/>
            <a:ext cx="3692101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</a:rPr>
              <a:t>(не)хватало</a:t>
            </a:r>
          </a:p>
          <a:p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</a:rPr>
              <a:t>(за)пазухой</a:t>
            </a:r>
          </a:p>
          <a:p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</a:rPr>
              <a:t>(за)пустили</a:t>
            </a:r>
          </a:p>
          <a:p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</a:rPr>
              <a:t>(не)научились</a:t>
            </a:r>
            <a:endParaRPr lang="ru-RU" sz="4400" b="1" dirty="0">
              <a:ln>
                <a:solidFill>
                  <a:srgbClr val="00B0F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2285992"/>
            <a:ext cx="3375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- не</a:t>
            </a:r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</a:rPr>
              <a:t> хватало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2928934"/>
            <a:ext cx="30865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- за </a:t>
            </a:r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</a:rPr>
              <a:t>пазухой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3571876"/>
            <a:ext cx="30793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- за</a:t>
            </a:r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</a:rPr>
              <a:t>пустили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4214818"/>
            <a:ext cx="37690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- не</a:t>
            </a:r>
            <a:r>
              <a:rPr lang="ru-RU" sz="4400" b="1" dirty="0" smtClean="0">
                <a:ln>
                  <a:solidFill>
                    <a:srgbClr val="00B0F0"/>
                  </a:solidFill>
                </a:ln>
                <a:solidFill>
                  <a:srgbClr val="C00000"/>
                </a:solidFill>
              </a:rPr>
              <a:t> научились</a:t>
            </a:r>
            <a:endParaRPr lang="ru-RU" sz="4400" b="1" dirty="0">
              <a:ln>
                <a:solidFill>
                  <a:srgbClr val="00B0F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ramka-detskaya-96_small.png"/>
          <p:cNvPicPr>
            <a:picLocks noChangeAspect="1"/>
          </p:cNvPicPr>
          <p:nvPr/>
        </p:nvPicPr>
        <p:blipFill>
          <a:blip r:embed="rId2"/>
          <a:srcRect l="4162" t="3125" r="3116" b="520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1538" y="357166"/>
            <a:ext cx="75047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ln w="28575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Объясните написание выделенных букв</a:t>
            </a:r>
            <a:r>
              <a:rPr lang="ru-RU" sz="3200" b="1" cap="none" spc="0" dirty="0" smtClean="0">
                <a:ln w="28575" cmpd="sng">
                  <a:solidFill>
                    <a:srgbClr val="7030A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  <a:endParaRPr lang="ru-RU" sz="3200" b="1" cap="none" spc="0" dirty="0">
              <a:ln w="28575" cmpd="sng">
                <a:solidFill>
                  <a:srgbClr val="7030A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928670"/>
            <a:ext cx="81439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Задумал </a:t>
            </a:r>
            <a:r>
              <a:rPr lang="ru-RU" sz="2400" b="1" u="sng" dirty="0" smtClean="0">
                <a:solidFill>
                  <a:srgbClr val="FF0000"/>
                </a:solidFill>
              </a:rPr>
              <a:t>Б</a:t>
            </a:r>
            <a:r>
              <a:rPr lang="ru-RU" sz="2400" b="1" dirty="0" smtClean="0"/>
              <a:t>орис бумажн</a:t>
            </a:r>
            <a:r>
              <a:rPr lang="ru-RU" sz="2400" b="1" u="sng" dirty="0" smtClean="0">
                <a:solidFill>
                  <a:srgbClr val="0070C0"/>
                </a:solidFill>
              </a:rPr>
              <a:t>ого</a:t>
            </a:r>
            <a:r>
              <a:rPr lang="ru-RU" sz="2400" b="1" dirty="0" smtClean="0"/>
              <a:t> змея </a:t>
            </a:r>
            <a:r>
              <a:rPr lang="ru-RU" sz="2400" b="1" u="sng" dirty="0" smtClean="0">
                <a:solidFill>
                  <a:srgbClr val="0070C0"/>
                </a:solidFill>
              </a:rPr>
              <a:t>с</a:t>
            </a:r>
            <a:r>
              <a:rPr lang="ru-RU" sz="2400" b="1" dirty="0" smtClean="0"/>
              <a:t>делать. Лист бумаги</a:t>
            </a:r>
          </a:p>
          <a:p>
            <a:r>
              <a:rPr lang="ru-RU" sz="2400" b="1" dirty="0" smtClean="0"/>
              <a:t>есть. Д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щечки выстр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гал. Не хв</a:t>
            </a:r>
            <a:r>
              <a:rPr lang="ru-RU" sz="2400" b="1" u="sng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та</a:t>
            </a:r>
            <a:r>
              <a:rPr lang="ru-RU" sz="2400" b="1" u="sng" dirty="0" smtClean="0">
                <a:solidFill>
                  <a:srgbClr val="0070C0"/>
                </a:solidFill>
              </a:rPr>
              <a:t>ет</a:t>
            </a:r>
            <a:r>
              <a:rPr lang="ru-RU" sz="2400" b="1" dirty="0" smtClean="0"/>
              <a:t> м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ч</a:t>
            </a:r>
            <a:r>
              <a:rPr lang="ru-RU" sz="2400" b="1" u="sng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ла на хвост и ниток.</a:t>
            </a:r>
          </a:p>
          <a:p>
            <a:r>
              <a:rPr lang="ru-RU" sz="2400" b="1" dirty="0" smtClean="0"/>
              <a:t>     А у </a:t>
            </a:r>
            <a:r>
              <a:rPr lang="ru-RU" sz="2400" b="1" u="sng" dirty="0" smtClean="0">
                <a:solidFill>
                  <a:srgbClr val="FF0000"/>
                </a:solidFill>
              </a:rPr>
              <a:t>С</a:t>
            </a:r>
            <a:r>
              <a:rPr lang="ru-RU" sz="2400" b="1" dirty="0" smtClean="0"/>
              <a:t>ёмы – м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ток ниток. Ему нужны бумага и м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ч</a:t>
            </a:r>
            <a:r>
              <a:rPr lang="ru-RU" sz="2400" b="1" u="sng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ло.</a:t>
            </a:r>
          </a:p>
          <a:p>
            <a:r>
              <a:rPr lang="ru-RU" sz="2400" b="1" dirty="0" smtClean="0"/>
              <a:t>Тогда бы он св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u="sng" dirty="0" smtClean="0">
                <a:solidFill>
                  <a:srgbClr val="0070C0"/>
                </a:solidFill>
              </a:rPr>
              <a:t>его</a:t>
            </a:r>
            <a:r>
              <a:rPr lang="ru-RU" sz="2400" b="1" dirty="0" smtClean="0"/>
              <a:t> змея запустил.</a:t>
            </a:r>
          </a:p>
          <a:p>
            <a:r>
              <a:rPr lang="ru-RU" sz="2400" b="1" dirty="0" smtClean="0"/>
              <a:t>    М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чало у </a:t>
            </a:r>
            <a:r>
              <a:rPr lang="ru-RU" sz="2400" b="1" u="sng" dirty="0" smtClean="0">
                <a:solidFill>
                  <a:srgbClr val="FF0000"/>
                </a:solidFill>
              </a:rPr>
              <a:t>П</a:t>
            </a:r>
            <a:r>
              <a:rPr lang="ru-RU" sz="2400" b="1" dirty="0" smtClean="0"/>
              <a:t>ети было. Не хв</a:t>
            </a:r>
            <a:r>
              <a:rPr lang="ru-RU" sz="2400" b="1" u="sng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тало ему ниток и бумаги с д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ще</a:t>
            </a:r>
            <a:r>
              <a:rPr lang="ru-RU" sz="2400" b="1" u="sng" dirty="0" smtClean="0">
                <a:solidFill>
                  <a:srgbClr val="FF0000"/>
                </a:solidFill>
              </a:rPr>
              <a:t>чк</a:t>
            </a:r>
            <a:r>
              <a:rPr lang="ru-RU" sz="2400" b="1" dirty="0" smtClean="0"/>
              <a:t>ами.</a:t>
            </a:r>
          </a:p>
          <a:p>
            <a:r>
              <a:rPr lang="ru-RU" sz="2400" b="1" dirty="0" smtClean="0"/>
              <a:t>    У всех всё есть, а у кажд</a:t>
            </a:r>
            <a:r>
              <a:rPr lang="ru-RU" sz="2400" b="1" u="sng" dirty="0" smtClean="0">
                <a:solidFill>
                  <a:srgbClr val="0070C0"/>
                </a:solidFill>
              </a:rPr>
              <a:t>ого</a:t>
            </a:r>
            <a:r>
              <a:rPr lang="ru-RU" sz="2400" b="1" dirty="0" smtClean="0"/>
              <a:t> чего-нибудь не хв</a:t>
            </a:r>
            <a:r>
              <a:rPr lang="ru-RU" sz="2400" b="1" u="sng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тает.</a:t>
            </a:r>
          </a:p>
          <a:p>
            <a:r>
              <a:rPr lang="ru-RU" sz="2400" b="1" dirty="0" smtClean="0"/>
              <a:t>    С</a:t>
            </a:r>
            <a:r>
              <a:rPr lang="ru-RU" sz="2400" b="1" u="sng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дят мальчики, г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рюют. Б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рис свой лист к груди </a:t>
            </a:r>
            <a:r>
              <a:rPr lang="ru-RU" sz="2400" b="1" dirty="0" err="1" smtClean="0"/>
              <a:t>приж</a:t>
            </a:r>
            <a:r>
              <a:rPr lang="ru-RU" sz="2400" b="1" u="sng" dirty="0" err="1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-</a:t>
            </a:r>
          </a:p>
          <a:p>
            <a:r>
              <a:rPr lang="ru-RU" sz="2400" b="1" dirty="0" smtClean="0"/>
              <a:t>ма</a:t>
            </a:r>
            <a:r>
              <a:rPr lang="ru-RU" sz="2400" b="1" u="sng" dirty="0" smtClean="0">
                <a:solidFill>
                  <a:srgbClr val="0070C0"/>
                </a:solidFill>
              </a:rPr>
              <a:t>ет</a:t>
            </a:r>
            <a:r>
              <a:rPr lang="ru-RU" sz="2400" b="1" dirty="0" smtClean="0"/>
              <a:t>. Сёма св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и нитки в кулак </a:t>
            </a:r>
            <a:r>
              <a:rPr lang="ru-RU" sz="2400" b="1" u="sng" dirty="0" smtClean="0">
                <a:solidFill>
                  <a:srgbClr val="0070C0"/>
                </a:solidFill>
              </a:rPr>
              <a:t>за</a:t>
            </a:r>
            <a:r>
              <a:rPr lang="ru-RU" sz="2400" b="1" dirty="0" smtClean="0"/>
              <a:t>жал. Петя м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ч</a:t>
            </a:r>
            <a:r>
              <a:rPr lang="ru-RU" sz="2400" b="1" u="sng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ло за пазу-</a:t>
            </a:r>
          </a:p>
          <a:p>
            <a:r>
              <a:rPr lang="ru-RU" sz="2400" b="1" dirty="0" err="1" smtClean="0"/>
              <a:t>хой</a:t>
            </a:r>
            <a:r>
              <a:rPr lang="ru-RU" sz="2400" b="1" dirty="0" smtClean="0"/>
              <a:t> пряч</a:t>
            </a:r>
            <a:r>
              <a:rPr lang="ru-RU" sz="2400" b="1" u="sng" dirty="0" smtClean="0">
                <a:solidFill>
                  <a:srgbClr val="0070C0"/>
                </a:solidFill>
              </a:rPr>
              <a:t>ет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  Другие мальчики в небо змея запустили. Вес</a:t>
            </a:r>
            <a:r>
              <a:rPr lang="ru-RU" sz="2400" b="1" u="sng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ло он м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-</a:t>
            </a:r>
          </a:p>
          <a:p>
            <a:r>
              <a:rPr lang="ru-RU" sz="2400" b="1" dirty="0" err="1" smtClean="0"/>
              <a:t>ч</a:t>
            </a:r>
            <a:r>
              <a:rPr lang="ru-RU" sz="2400" b="1" u="sng" dirty="0" err="1" smtClean="0">
                <a:solidFill>
                  <a:srgbClr val="FF0000"/>
                </a:solidFill>
              </a:rPr>
              <a:t>а</a:t>
            </a:r>
            <a:r>
              <a:rPr lang="ru-RU" sz="2400" b="1" dirty="0" err="1" smtClean="0"/>
              <a:t>льный</a:t>
            </a:r>
            <a:r>
              <a:rPr lang="ru-RU" sz="2400" b="1" dirty="0" smtClean="0"/>
              <a:t> хвост разв</a:t>
            </a:r>
            <a:r>
              <a:rPr lang="ru-RU" sz="2400" b="1" u="sng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ва</a:t>
            </a:r>
            <a:r>
              <a:rPr lang="ru-RU" sz="2400" b="1" u="sng" dirty="0" smtClean="0">
                <a:solidFill>
                  <a:srgbClr val="0070C0"/>
                </a:solidFill>
              </a:rPr>
              <a:t>ет</a:t>
            </a:r>
            <a:r>
              <a:rPr lang="ru-RU" sz="2400" b="1" dirty="0" smtClean="0"/>
              <a:t>. Туго нитку натягива</a:t>
            </a:r>
            <a:r>
              <a:rPr lang="ru-RU" sz="2400" b="1" u="sng" dirty="0" smtClean="0">
                <a:solidFill>
                  <a:srgbClr val="0070C0"/>
                </a:solidFill>
              </a:rPr>
              <a:t>ет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   Борис, Сёма, Петя тоже м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гли бы. Только друж</a:t>
            </a:r>
            <a:r>
              <a:rPr lang="ru-RU" sz="2400" b="1" u="sng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ть </a:t>
            </a:r>
            <a:r>
              <a:rPr lang="ru-RU" sz="2400" b="1" u="sng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ни</a:t>
            </a:r>
          </a:p>
          <a:p>
            <a:r>
              <a:rPr lang="ru-RU" sz="2400" b="1" dirty="0" smtClean="0"/>
              <a:t>не научились.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ramka-detskaya-96_small.png"/>
          <p:cNvPicPr>
            <a:picLocks noChangeAspect="1"/>
          </p:cNvPicPr>
          <p:nvPr/>
        </p:nvPicPr>
        <p:blipFill>
          <a:blip r:embed="rId2"/>
          <a:srcRect l="4162" t="3125" r="3116" b="520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7224" y="428604"/>
            <a:ext cx="74923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>
                  <a:solidFill>
                    <a:srgbClr val="00FF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плану.</a:t>
            </a:r>
            <a:endParaRPr lang="ru-RU" sz="4400" b="1" cap="none" spc="0" dirty="0">
              <a:ln w="1905">
                <a:solidFill>
                  <a:srgbClr val="00FF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214422"/>
            <a:ext cx="716125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Задумал Борис змея сделать.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Сёма.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Петя.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Мальчики горюют.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Другие ребята запустили змея.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/>
              <a:t>Не научились дружить.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643446"/>
            <a:ext cx="53719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rgbClr val="00FF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Слова для справок:</a:t>
            </a:r>
            <a:endParaRPr lang="ru-RU" sz="4800" b="1" cap="none" spc="0" dirty="0">
              <a:ln w="1905">
                <a:solidFill>
                  <a:srgbClr val="00FF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5286388"/>
            <a:ext cx="20441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мочало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684</Words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36</cp:revision>
  <dcterms:modified xsi:type="dcterms:W3CDTF">2011-10-17T17:19:50Z</dcterms:modified>
</cp:coreProperties>
</file>