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7" r:id="rId24"/>
    <p:sldId id="281" r:id="rId25"/>
    <p:sldId id="279" r:id="rId26"/>
    <p:sldId id="280" r:id="rId27"/>
    <p:sldId id="282" r:id="rId28"/>
    <p:sldId id="283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-166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398822-385B-4689-9B8B-04F259026B8A}" type="datetimeFigureOut">
              <a:rPr lang="ru-RU" smtClean="0"/>
              <a:t>19.05.2013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AB44C9-C110-4153-B99C-EC20757F097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ED725-F092-4179-A5CB-E9858CC9F64F}" type="datetime1">
              <a:rPr lang="ru-RU" smtClean="0"/>
              <a:t>19.05.2013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5065-0383-42A6-80A0-CF3DF7D112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C3B1E-4397-4F07-ABBD-0E4E6D1D6B7C}" type="datetime1">
              <a:rPr lang="ru-RU" smtClean="0"/>
              <a:t>19.05.2013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5065-0383-42A6-80A0-CF3DF7D112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51171-CBDF-4A3D-B8E5-28FB33A14B4B}" type="datetime1">
              <a:rPr lang="ru-RU" smtClean="0"/>
              <a:t>19.05.2013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5065-0383-42A6-80A0-CF3DF7D112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2B3E7-8557-4816-AD2D-B804C02CC7DA}" type="datetime1">
              <a:rPr lang="ru-RU" smtClean="0"/>
              <a:t>19.05.2013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5065-0383-42A6-80A0-CF3DF7D112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97E5C-BAB9-40C0-A15A-21B8A47C66FD}" type="datetime1">
              <a:rPr lang="ru-RU" smtClean="0"/>
              <a:t>19.05.2013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5065-0383-42A6-80A0-CF3DF7D112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4468B-1570-4521-A3FB-2740996734CD}" type="datetime1">
              <a:rPr lang="ru-RU" smtClean="0"/>
              <a:t>19.05.2013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5065-0383-42A6-80A0-CF3DF7D112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63BE3-6FC6-42E5-BF4B-9859C5B9FD30}" type="datetime1">
              <a:rPr lang="ru-RU" smtClean="0"/>
              <a:t>19.05.2013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5065-0383-42A6-80A0-CF3DF7D112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1ABEA-F8CB-4C12-B305-C315E19D0D87}" type="datetime1">
              <a:rPr lang="ru-RU" smtClean="0"/>
              <a:t>19.05.2013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5065-0383-42A6-80A0-CF3DF7D112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337E4-EC73-4BF1-9991-B47F4C1C4AE0}" type="datetime1">
              <a:rPr lang="ru-RU" smtClean="0"/>
              <a:t>19.05.2013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5065-0383-42A6-80A0-CF3DF7D112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8B961-F548-4386-B96E-E540CF19DB40}" type="datetime1">
              <a:rPr lang="ru-RU" smtClean="0"/>
              <a:t>19.05.2013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5065-0383-42A6-80A0-CF3DF7D112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02A85-5A10-4468-B617-ED7427027E1C}" type="datetime1">
              <a:rPr lang="ru-RU" smtClean="0"/>
              <a:t>19.05.2013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5065-0383-42A6-80A0-CF3DF7D112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E4A107-737D-4235-A8FB-A9658029CE47}" type="datetime1">
              <a:rPr lang="ru-RU" smtClean="0"/>
              <a:t>19.05.2013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D5065-0383-42A6-80A0-CF3DF7D112D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G:\&#1052;&#1086;&#1080;%20&#1076;&#1086;&#1082;&#1091;&#1084;&#1077;&#1085;&#1090;&#1099;\&#1090;&#1072;&#1085;&#1103;\&#1096;&#1082;&#1086;&#1083;&#1072;\&#1059;&#1056;&#1054;&#1050;&#1048;%20&#1052;&#1061;&#1050;\2012-13\8%20&#1082;&#1083;&#1072;&#1089;&#1089;\3%20&#1090;&#1088;&#1080;&#1084;&#1077;&#1089;&#1090;&#1088;\&#1050;&#1072;&#1082;%20&#1089;&#1086;&#1086;&#1090;&#1085;&#1086;&#1089;&#1103;&#1090;&#1089;&#1103;%20&#1082;&#1088;&#1072;&#1089;&#1086;&#1090;&#1072;%20&#1080;%20&#1087;&#1086;&#1083;&#1100;&#1079;&#1072;\Iogann_Sebastian_Bah_-_Visokaya_Messa_III_-_Kyrie_eleison_2__(get-tune.net).mp3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286380" cy="4334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28662" y="3143248"/>
            <a:ext cx="7772400" cy="1470025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  <a:t>Как соотносятся красота и польза</a:t>
            </a:r>
            <a:endParaRPr lang="ru-RU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85852" y="3071810"/>
            <a:ext cx="6400800" cy="17526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5065-0383-42A6-80A0-CF3DF7D112DD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85852" y="5934670"/>
            <a:ext cx="59293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Фруктовая лавка.  Франс </a:t>
            </a:r>
            <a:r>
              <a:rPr lang="ru-RU" dirty="0" err="1" smtClean="0"/>
              <a:t>Снейдерс</a:t>
            </a:r>
            <a:endParaRPr lang="ru-RU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428604"/>
            <a:ext cx="8769879" cy="5286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5065-0383-42A6-80A0-CF3DF7D112DD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  <a:t>Голландские художники (17 век)  </a:t>
            </a:r>
            <a:endParaRPr lang="ru-RU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685792"/>
          </a:xfrm>
        </p:spPr>
        <p:txBody>
          <a:bodyPr/>
          <a:lstStyle/>
          <a:p>
            <a:r>
              <a:rPr lang="ru-RU" dirty="0" smtClean="0">
                <a:latin typeface="+mj-lt"/>
              </a:rPr>
              <a:t>радовались тихому домашнему уюту</a:t>
            </a:r>
            <a:endParaRPr lang="ru-RU" dirty="0">
              <a:latin typeface="+mj-lt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02" y="2857496"/>
            <a:ext cx="2857500" cy="3505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5065-0383-42A6-80A0-CF3DF7D112DD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57356" y="6357958"/>
            <a:ext cx="59293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Бокал вина. Ян Вермер</a:t>
            </a:r>
            <a:endParaRPr lang="ru-RU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42852"/>
            <a:ext cx="6966834" cy="60030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5065-0383-42A6-80A0-CF3DF7D112DD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214290"/>
            <a:ext cx="6542777" cy="61436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3929058" y="6357958"/>
            <a:ext cx="2129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Мать. Питер де Хох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5065-0383-42A6-80A0-CF3DF7D112DD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285728"/>
            <a:ext cx="4810125" cy="5715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3286116" y="6143644"/>
            <a:ext cx="2547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/>
              <a:t>У клавесина. Ян Вермер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5065-0383-42A6-80A0-CF3DF7D112DD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  <a:t>Эпоха барокко (17 век)</a:t>
            </a:r>
            <a:endParaRPr lang="ru-RU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400304"/>
          </a:xfrm>
        </p:spPr>
        <p:txBody>
          <a:bodyPr/>
          <a:lstStyle/>
          <a:p>
            <a:r>
              <a:rPr lang="ru-RU" dirty="0" smtClean="0"/>
              <a:t>Искусство отражало напряжённую эмоциональную жизнь человека, его сложный и многообразный внутренний мир.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5065-0383-42A6-80A0-CF3DF7D112DD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285728"/>
            <a:ext cx="6924675" cy="5715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2500298" y="621166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/>
              <a:t>Диего </a:t>
            </a:r>
            <a:r>
              <a:rPr lang="ru-RU" dirty="0" err="1" smtClean="0"/>
              <a:t>Веласкес.Сдача</a:t>
            </a:r>
            <a:r>
              <a:rPr lang="ru-RU" dirty="0" smtClean="0"/>
              <a:t> Бреды, 1634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5065-0383-42A6-80A0-CF3DF7D112DD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42852"/>
            <a:ext cx="8507501" cy="60722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1571604" y="6357958"/>
            <a:ext cx="68580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Питер </a:t>
            </a:r>
            <a:r>
              <a:rPr lang="ru-RU" dirty="0" err="1" smtClean="0"/>
              <a:t>Пауль</a:t>
            </a:r>
            <a:r>
              <a:rPr lang="ru-RU" dirty="0" smtClean="0"/>
              <a:t> Рубенс. Битва греков с амазонками, 1618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5065-0383-42A6-80A0-CF3DF7D112DD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285728"/>
            <a:ext cx="4730381" cy="60674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6572264" y="5286388"/>
            <a:ext cx="23574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Рембрандт.</a:t>
            </a:r>
          </a:p>
          <a:p>
            <a:r>
              <a:rPr lang="ru-RU" dirty="0" smtClean="0"/>
              <a:t>Возвращение блудного сына, </a:t>
            </a:r>
          </a:p>
          <a:p>
            <a:r>
              <a:rPr lang="ru-RU" dirty="0" err="1" smtClean="0"/>
              <a:t>ок</a:t>
            </a:r>
            <a:r>
              <a:rPr lang="ru-RU" dirty="0" smtClean="0"/>
              <a:t>. 1666-69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5065-0383-42A6-80A0-CF3DF7D112DD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/>
          <a:stretch>
            <a:fillRect/>
          </a:stretch>
        </p:blipFill>
        <p:spPr bwMode="auto">
          <a:xfrm>
            <a:off x="2535268" y="785770"/>
            <a:ext cx="6608732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  <a:latin typeface="Monotype Corsiva" pitchFamily="66" charset="0"/>
              </a:rPr>
              <a:t>Б</a:t>
            </a:r>
            <a: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  <a:t>арокко (17 век)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043246"/>
          </a:xfrm>
        </p:spPr>
        <p:txBody>
          <a:bodyPr/>
          <a:lstStyle/>
          <a:p>
            <a:r>
              <a:rPr lang="ru-RU" dirty="0" smtClean="0"/>
              <a:t>В живописи, скульптуре, музыке получила воплощение </a:t>
            </a:r>
            <a:r>
              <a:rPr lang="ru-RU" i="1" u="sng" dirty="0" smtClean="0">
                <a:solidFill>
                  <a:srgbClr val="C00000"/>
                </a:solidFill>
              </a:rPr>
              <a:t>борьба противоположных сил</a:t>
            </a:r>
            <a:r>
              <a:rPr lang="ru-RU" dirty="0" smtClean="0">
                <a:solidFill>
                  <a:srgbClr val="C00000"/>
                </a:solidFill>
              </a:rPr>
              <a:t>:</a:t>
            </a:r>
          </a:p>
          <a:p>
            <a:r>
              <a:rPr lang="ru-RU" dirty="0" smtClean="0"/>
              <a:t>Света и тьмы, </a:t>
            </a:r>
          </a:p>
          <a:p>
            <a:r>
              <a:rPr lang="ru-RU" dirty="0" smtClean="0"/>
              <a:t>силы и слабости, 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5065-0383-42A6-80A0-CF3DF7D112DD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  <a:t>Есть ли в красоте какая-то польза?</a:t>
            </a:r>
            <a:endParaRPr lang="ru-RU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471741"/>
          </a:xfrm>
        </p:spPr>
        <p:txBody>
          <a:bodyPr/>
          <a:lstStyle/>
          <a:p>
            <a:r>
              <a:rPr lang="ru-RU" dirty="0" smtClean="0"/>
              <a:t>Радует взгляд</a:t>
            </a:r>
          </a:p>
          <a:p>
            <a:r>
              <a:rPr lang="ru-RU" dirty="0" smtClean="0"/>
              <a:t>Поднимает настроение</a:t>
            </a:r>
          </a:p>
          <a:p>
            <a:r>
              <a:rPr lang="ru-RU" dirty="0" smtClean="0"/>
              <a:t>Раскрывает ценность природы, жизненных явлений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3857628"/>
            <a:ext cx="4286280" cy="27575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5065-0383-42A6-80A0-CF3DF7D112DD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"/>
            <a:ext cx="9144000" cy="685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  <a:t>И.С.Бах. Высокая месса</a:t>
            </a:r>
            <a:endParaRPr lang="ru-RU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1571612"/>
            <a:ext cx="3500462" cy="49823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1892454"/>
            <a:ext cx="2928958" cy="4419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Iogann_Sebastian_Bah_-_Visokaya_Messa_III_-_Kyrie_eleison_2__(get-tune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8429652" y="6215082"/>
            <a:ext cx="304800" cy="304800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5065-0383-42A6-80A0-CF3DF7D112DD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  <a:t>Бытовой жанр (жанровая живопись)</a:t>
            </a:r>
            <a:endParaRPr lang="ru-RU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328866"/>
          </a:xfrm>
        </p:spPr>
        <p:txBody>
          <a:bodyPr/>
          <a:lstStyle/>
          <a:p>
            <a:r>
              <a:rPr lang="ru-RU" dirty="0" smtClean="0"/>
              <a:t> жанр изобразительного искусства, в котором изображаются обыденные сцены из повседневной жизни человека без прикрас.</a:t>
            </a:r>
            <a:endParaRPr lang="ru-RU" dirty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26" y="3500438"/>
            <a:ext cx="3929090" cy="31432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5065-0383-42A6-80A0-CF3DF7D112DD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2257425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Сцены заурядных или даже трагических событий, которые в жизни далеки от представлений о прекрасном, в художественном воплощении обретают высокий смысл и красоту.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Их польза в том, что они побуждают нас к размышлению, переживанию.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5065-0383-42A6-80A0-CF3DF7D112DD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73710"/>
            <a:ext cx="8684806" cy="63985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3286116" y="6357958"/>
            <a:ext cx="24666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Тройка. Василий Перов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5065-0383-42A6-80A0-CF3DF7D112DD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Современность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5065-0383-42A6-80A0-CF3DF7D112DD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 b="5973"/>
          <a:stretch>
            <a:fillRect/>
          </a:stretch>
        </p:blipFill>
        <p:spPr bwMode="auto">
          <a:xfrm>
            <a:off x="0" y="-18822"/>
            <a:ext cx="9144000" cy="6876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  <a:t>Музыка</a:t>
            </a:r>
            <a:endParaRPr lang="ru-RU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Современный мир – это </a:t>
            </a:r>
            <a:r>
              <a:rPr lang="ru-RU" b="1" dirty="0" err="1" smtClean="0">
                <a:solidFill>
                  <a:schemeClr val="accent4">
                    <a:lumMod val="75000"/>
                  </a:schemeClr>
                </a:solidFill>
              </a:rPr>
              <a:t>омузыкаленный</a:t>
            </a: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, озвученный быт. </a:t>
            </a:r>
            <a:r>
              <a:rPr lang="ru-RU" dirty="0" smtClean="0"/>
              <a:t>Каждый слушает ту музыку, которая ему нравится.</a:t>
            </a:r>
          </a:p>
          <a:p>
            <a:r>
              <a:rPr lang="ru-RU" dirty="0" smtClean="0"/>
              <a:t>Музыкальные пристрастия человека – это своеобразное зеркало, которое отражает внутреннее содержание индивидуума.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5065-0383-42A6-80A0-CF3DF7D112DD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 b="5973"/>
          <a:stretch>
            <a:fillRect/>
          </a:stretch>
        </p:blipFill>
        <p:spPr bwMode="auto">
          <a:xfrm>
            <a:off x="0" y="0"/>
            <a:ext cx="9144000" cy="6876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  <a:t> Лёгкая музыка</a:t>
            </a:r>
            <a:endParaRPr lang="ru-RU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dirty="0" smtClean="0"/>
              <a:t>развлекательная музыка, которая стала потребительской.</a:t>
            </a:r>
          </a:p>
          <a:p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Шлягер - </a:t>
            </a:r>
            <a:r>
              <a:rPr lang="ru-RU" dirty="0" smtClean="0"/>
              <a:t>модная песенка танцевального характера.</a:t>
            </a:r>
            <a:endParaRPr lang="ru-RU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5065-0383-42A6-80A0-CF3DF7D112DD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 b="5973"/>
          <a:stretch>
            <a:fillRect/>
          </a:stretch>
        </p:blipFill>
        <p:spPr bwMode="auto">
          <a:xfrm>
            <a:off x="0" y="0"/>
            <a:ext cx="9144000" cy="6876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  <a:t>Прикладные функции музыки</a:t>
            </a:r>
            <a:endParaRPr lang="ru-RU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Музыка и живопись используются в медицинских и воспитательных целях.</a:t>
            </a:r>
          </a:p>
          <a:p>
            <a:pPr>
              <a:buNone/>
            </a:pPr>
            <a:endParaRPr lang="ru-RU" dirty="0" smtClean="0"/>
          </a:p>
          <a:p>
            <a:r>
              <a:rPr lang="ru-RU" dirty="0" smtClean="0"/>
              <a:t>Применяют как средство управления поведением человека, организации его действий.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5065-0383-42A6-80A0-CF3DF7D112DD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Маслова Татьяна Геннадьевна  </a:t>
            </a:r>
            <a:r>
              <a:rPr lang="ru-RU" sz="2000" dirty="0" err="1" smtClean="0"/>
              <a:t>маоу</a:t>
            </a:r>
            <a:r>
              <a:rPr lang="ru-RU" sz="2000" dirty="0" smtClean="0"/>
              <a:t> «</a:t>
            </a:r>
            <a:r>
              <a:rPr lang="ru-RU" sz="2000" dirty="0" err="1" smtClean="0"/>
              <a:t>сош</a:t>
            </a:r>
            <a:r>
              <a:rPr lang="ru-RU" sz="2000" dirty="0" smtClean="0"/>
              <a:t> №56 </a:t>
            </a:r>
            <a:r>
              <a:rPr lang="ru-RU" sz="2000" dirty="0" err="1" smtClean="0"/>
              <a:t>уим</a:t>
            </a:r>
            <a:r>
              <a:rPr lang="ru-RU" sz="2000" dirty="0" smtClean="0"/>
              <a:t>» город </a:t>
            </a:r>
            <a:r>
              <a:rPr lang="ru-RU" sz="2000" dirty="0" err="1" smtClean="0"/>
              <a:t>магнитогорск</a:t>
            </a:r>
            <a:endParaRPr lang="ru-RU" sz="2000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5065-0383-42A6-80A0-CF3DF7D112DD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latin typeface="Monotype Corsiva" pitchFamily="66" charset="0"/>
              </a:rPr>
              <a:t>Если разграничить искусство и обыденную жизнь, то можно сказать, что</a:t>
            </a:r>
            <a:endParaRPr lang="ru-RU" sz="3600" dirty="0">
              <a:latin typeface="Monotype Corsiva" pitchFamily="66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Красота – это привилегия искусства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5561" y="2405335"/>
            <a:ext cx="2790621" cy="37208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Польза – привилегия обычной жизни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5025" y="2288642"/>
            <a:ext cx="4041775" cy="3723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5065-0383-42A6-80A0-CF3DF7D112DD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6" y="3714752"/>
            <a:ext cx="3500431" cy="314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C00000"/>
                </a:solidFill>
                <a:latin typeface="Monotype Corsiva" pitchFamily="66" charset="0"/>
              </a:rPr>
              <a:t>Искусство активно вторгается в нашу жизнь:</a:t>
            </a:r>
            <a:endParaRPr lang="ru-RU" sz="36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686188"/>
          </a:xfrm>
        </p:spPr>
        <p:txBody>
          <a:bodyPr/>
          <a:lstStyle/>
          <a:p>
            <a:r>
              <a:rPr lang="ru-RU" dirty="0" smtClean="0"/>
              <a:t>Оформление интерьеров, мебели</a:t>
            </a:r>
          </a:p>
          <a:p>
            <a:r>
              <a:rPr lang="ru-RU" dirty="0" smtClean="0"/>
              <a:t>Оформление книг</a:t>
            </a:r>
          </a:p>
          <a:p>
            <a:r>
              <a:rPr lang="ru-RU" dirty="0" smtClean="0"/>
              <a:t>Оформление архитектурных зданий</a:t>
            </a:r>
          </a:p>
          <a:p>
            <a:r>
              <a:rPr lang="ru-RU" dirty="0" smtClean="0"/>
              <a:t>Дизайн машин и бытовой техники</a:t>
            </a:r>
          </a:p>
          <a:p>
            <a:r>
              <a:rPr lang="ru-RU" dirty="0" smtClean="0"/>
              <a:t>Музыкальная среда</a:t>
            </a:r>
          </a:p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5065-0383-42A6-80A0-CF3DF7D112DD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571480"/>
            <a:ext cx="7715304" cy="5643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 b="3909"/>
          <a:stretch>
            <a:fillRect/>
          </a:stretch>
        </p:blipFill>
        <p:spPr bwMode="auto">
          <a:xfrm>
            <a:off x="0" y="510882"/>
            <a:ext cx="9144000" cy="5847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9211" y="731592"/>
            <a:ext cx="9173212" cy="5412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27300" y="357166"/>
            <a:ext cx="9161514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5065-0383-42A6-80A0-CF3DF7D112DD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dirty="0" smtClean="0"/>
              <a:t>Такое взаимопроникновение обеспечивает гармонию красоты и пользы.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3000372"/>
            <a:ext cx="3495675" cy="35337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5065-0383-42A6-80A0-CF3DF7D112DD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043245"/>
          </a:xfrm>
        </p:spPr>
        <p:txBody>
          <a:bodyPr/>
          <a:lstStyle/>
          <a:p>
            <a:r>
              <a:rPr lang="ru-RU" dirty="0" smtClean="0"/>
              <a:t>Обыденная жизнь становится содержанием художественных произведений.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Благодаря этому мы имеем представление о том, как жили и что ценили люди от глубокой древности до наших дней.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7" y="4429132"/>
            <a:ext cx="3108943" cy="2428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4429132"/>
            <a:ext cx="3108943" cy="2428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5065-0383-42A6-80A0-CF3DF7D112DD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  <a:t>Фламандские художники (17 век)</a:t>
            </a:r>
            <a:endParaRPr lang="ru-RU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185990"/>
          </a:xfrm>
        </p:spPr>
        <p:txBody>
          <a:bodyPr/>
          <a:lstStyle/>
          <a:p>
            <a:r>
              <a:rPr lang="ru-RU" dirty="0" smtClean="0"/>
              <a:t>Восхищались великолепием огромного количества снеди. Фруктов, овощей. Даров моря…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3143248"/>
            <a:ext cx="4572032" cy="32735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5065-0383-42A6-80A0-CF3DF7D112DD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642910" y="428604"/>
            <a:ext cx="7924800" cy="5143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1571604" y="5934670"/>
            <a:ext cx="64294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ФРАНС СНЕЙДЕРС. РЫБНАЯ ЛАВКА. ФЛАНДРИЯ</a:t>
            </a:r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5065-0383-42A6-80A0-CF3DF7D112DD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215</TotalTime>
  <Words>417</Words>
  <Application>Microsoft Office PowerPoint</Application>
  <PresentationFormat>Экран (4:3)</PresentationFormat>
  <Paragraphs>85</Paragraphs>
  <Slides>28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Как соотносятся красота и польза</vt:lpstr>
      <vt:lpstr>Есть ли в красоте какая-то польза?</vt:lpstr>
      <vt:lpstr>Если разграничить искусство и обыденную жизнь, то можно сказать, что</vt:lpstr>
      <vt:lpstr>Искусство активно вторгается в нашу жизнь:</vt:lpstr>
      <vt:lpstr>Слайд 5</vt:lpstr>
      <vt:lpstr>Слайд 6</vt:lpstr>
      <vt:lpstr>Слайд 7</vt:lpstr>
      <vt:lpstr>Фламандские художники (17 век)</vt:lpstr>
      <vt:lpstr>Слайд 9</vt:lpstr>
      <vt:lpstr>Слайд 10</vt:lpstr>
      <vt:lpstr>Голландские художники (17 век)  </vt:lpstr>
      <vt:lpstr>Слайд 12</vt:lpstr>
      <vt:lpstr>Слайд 13</vt:lpstr>
      <vt:lpstr>Слайд 14</vt:lpstr>
      <vt:lpstr>Эпоха барокко (17 век)</vt:lpstr>
      <vt:lpstr>Слайд 16</vt:lpstr>
      <vt:lpstr>Слайд 17</vt:lpstr>
      <vt:lpstr>Слайд 18</vt:lpstr>
      <vt:lpstr>Барокко (17 век)</vt:lpstr>
      <vt:lpstr>И.С.Бах. Высокая месса</vt:lpstr>
      <vt:lpstr>Бытовой жанр (жанровая живопись)</vt:lpstr>
      <vt:lpstr>Слайд 22</vt:lpstr>
      <vt:lpstr>Слайд 23</vt:lpstr>
      <vt:lpstr>Современность</vt:lpstr>
      <vt:lpstr>Музыка</vt:lpstr>
      <vt:lpstr> Лёгкая музыка</vt:lpstr>
      <vt:lpstr>Прикладные функции музыки</vt:lpstr>
      <vt:lpstr>Маслова Татьяна Геннадьевна  маоу «сош №56 уим» город магнитогорск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Как соотносятся красота и польза</dc:title>
  <dc:creator>noTrace</dc:creator>
  <cp:lastModifiedBy>noTrace</cp:lastModifiedBy>
  <cp:revision>24</cp:revision>
  <dcterms:created xsi:type="dcterms:W3CDTF">2013-05-12T12:31:49Z</dcterms:created>
  <dcterms:modified xsi:type="dcterms:W3CDTF">2013-05-19T15:08:38Z</dcterms:modified>
</cp:coreProperties>
</file>