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08E38C-0317-48F6-89B5-4FB04B2A641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2AB384-DF3C-4ABA-87C6-DC9F46F6E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tirisuyut.ru/detsie-risunki-posvyashchennie-borodino.html" TargetMode="External"/><Relationship Id="rId2" Type="http://schemas.openxmlformats.org/officeDocument/2006/relationships/hyperlink" Target="http://www.russia.ru/novostimo/status/2379c00000d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tirisuyut.ru/borodinskaya-bitvaotechestvennaya-voyna-sragenie-v-rayone-sela-borodino-avgusta-g-megdu-russkoy-armiey-pod-komandovaniem-generala.html" TargetMode="External"/><Relationship Id="rId4" Type="http://schemas.openxmlformats.org/officeDocument/2006/relationships/hyperlink" Target="http://www.raskrashkirus.ru/detskie-risunki-na-temu-borodinskoe-srageni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705624" cy="29432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Композиция </a:t>
            </a:r>
          </a:p>
          <a:p>
            <a:r>
              <a:rPr lang="ru-RU" sz="3200" dirty="0" smtClean="0"/>
              <a:t>К 200-летию Отечественной войны</a:t>
            </a:r>
          </a:p>
          <a:p>
            <a:r>
              <a:rPr lang="ru-RU" sz="3200" dirty="0" smtClean="0"/>
              <a:t>1812 года</a:t>
            </a:r>
          </a:p>
          <a:p>
            <a:r>
              <a:rPr lang="ru-RU" sz="3200" dirty="0" smtClean="0"/>
              <a:t>МОШИ Лицей – интернат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115328" cy="1565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«Да ведают потомки православных</a:t>
            </a:r>
            <a:br>
              <a:rPr lang="ru-RU" dirty="0" smtClean="0"/>
            </a:br>
            <a:r>
              <a:rPr lang="ru-RU" dirty="0" smtClean="0"/>
              <a:t>Земли родной минувшую судьбу»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ты, поэт и партизан!</a:t>
            </a:r>
            <a:endParaRPr lang="ru-RU" dirty="0"/>
          </a:p>
        </p:txBody>
      </p:sp>
      <p:pic>
        <p:nvPicPr>
          <p:cNvPr id="4" name="Содержимое 3" descr="http://stat18.privet.ru/lr/0a30bbfbbe54ccd177a737e00d25a9bd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Одним ожесточеньем воли</a:t>
            </a:r>
            <a:br>
              <a:rPr lang="ru-RU" dirty="0" smtClean="0"/>
            </a:br>
            <a:r>
              <a:rPr lang="ru-RU" dirty="0" smtClean="0"/>
              <a:t>Вы брали сердце и скалу</a:t>
            </a:r>
            <a:endParaRPr lang="ru-RU" dirty="0"/>
          </a:p>
        </p:txBody>
      </p:sp>
      <p:pic>
        <p:nvPicPr>
          <p:cNvPr id="4" name="Содержимое 3" descr="http://im5-tub-ru.yandex.net/i?id=357480529-22-72&amp;n=21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500175"/>
            <a:ext cx="24288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286377466-5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3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65405066-37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14624"/>
            <a:ext cx="2357454" cy="24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23493112-71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41181623-64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143380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одной невероятной скачке</a:t>
            </a:r>
            <a:br>
              <a:rPr lang="ru-RU" dirty="0" smtClean="0"/>
            </a:br>
            <a:r>
              <a:rPr lang="ru-RU" dirty="0" smtClean="0"/>
              <a:t>Вы прожили свой краткий век!</a:t>
            </a:r>
            <a:endParaRPr lang="ru-RU" dirty="0"/>
          </a:p>
        </p:txBody>
      </p:sp>
      <p:pic>
        <p:nvPicPr>
          <p:cNvPr id="4" name="Содержимое 3" descr="александр тучков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47800"/>
            <a:ext cx="4643470" cy="52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Бородино! Да кто в России</a:t>
            </a:r>
            <a:br>
              <a:rPr lang="ru-RU" dirty="0" smtClean="0"/>
            </a:br>
            <a:r>
              <a:rPr lang="ru-RU" dirty="0" smtClean="0"/>
              <a:t>Не знает про Бородино?</a:t>
            </a:r>
            <a:endParaRPr lang="ru-RU" dirty="0"/>
          </a:p>
        </p:txBody>
      </p:sp>
      <p:pic>
        <p:nvPicPr>
          <p:cNvPr id="4" name="Содержимое 3" descr="http://www.borodino.ru/picture/picture366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786610" cy="52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России быть, нам быть дано</a:t>
            </a:r>
            <a:br>
              <a:rPr lang="ru-RU" dirty="0" smtClean="0"/>
            </a:br>
            <a:r>
              <a:rPr lang="ru-RU" dirty="0" smtClean="0"/>
              <a:t>Пока жив дух Бородино!</a:t>
            </a:r>
            <a:endParaRPr lang="ru-RU" dirty="0"/>
          </a:p>
        </p:txBody>
      </p:sp>
      <p:pic>
        <p:nvPicPr>
          <p:cNvPr id="4" name="Содержимое 3" descr="http://www.1366x768.net/large/201111/129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 ведают потомки православных</a:t>
            </a:r>
            <a:br>
              <a:rPr lang="ru-RU" dirty="0" smtClean="0"/>
            </a:br>
            <a:r>
              <a:rPr lang="ru-RU" dirty="0" smtClean="0"/>
              <a:t>Земли родной минувшую судьбу!</a:t>
            </a:r>
            <a:endParaRPr lang="ru-RU" dirty="0"/>
          </a:p>
        </p:txBody>
      </p:sp>
      <p:pic>
        <p:nvPicPr>
          <p:cNvPr id="4" name="Содержимое 3" descr="http://novostimo.ru/sites/default/files/33_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19237"/>
            <a:ext cx="6572296" cy="48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www.russia.ru/novostimo/status/2379c00000d82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detirisuyut.ru/detsie-risunki-posvyashchennie-borodino.html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www.raskrashkirus.ru/detskie-risunki-na-temu-borodinskoe-sragenie.html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detirisuyut.ru/borodinskaya-bitvaotechestvennaya-voyna-sragenie-v-rayone-sela-borodino-avgusta-g-megdu-russkoy-armiey-pod-komandovaniem-generala.html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одно последнее сказанье – </a:t>
            </a:r>
            <a:br>
              <a:rPr lang="ru-RU" dirty="0" smtClean="0"/>
            </a:br>
            <a:r>
              <a:rPr lang="ru-RU" dirty="0" smtClean="0"/>
              <a:t>И летопись окончена моя…</a:t>
            </a:r>
            <a:endParaRPr lang="ru-RU" dirty="0"/>
          </a:p>
        </p:txBody>
      </p:sp>
      <p:pic>
        <p:nvPicPr>
          <p:cNvPr id="4" name="Содержимое 3" descr="http://nester67.narod.ru/DR-Rus/NestorLetopB.gif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1812 год</a:t>
            </a:r>
            <a:endParaRPr lang="ru-RU" sz="7200" dirty="0"/>
          </a:p>
        </p:txBody>
      </p:sp>
      <p:pic>
        <p:nvPicPr>
          <p:cNvPr id="4" name="Содержимое 3" descr="http://s44.radikal.ru/i104/1109/26/19c3ad28a37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1474" y="1447800"/>
            <a:ext cx="66582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ли нам дремать в покое, России  верные сыны?</a:t>
            </a:r>
            <a:endParaRPr lang="ru-RU" dirty="0"/>
          </a:p>
        </p:txBody>
      </p:sp>
      <p:pic>
        <p:nvPicPr>
          <p:cNvPr id="4" name="Содержимое 3" descr="http://odessa-life.od.ua/data/modules/articles/img/articles/obj_1266395247_big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9561" y="1447800"/>
            <a:ext cx="74220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громче труб на поле чести</a:t>
            </a:r>
            <a:br>
              <a:rPr lang="ru-RU" dirty="0" smtClean="0"/>
            </a:br>
            <a:r>
              <a:rPr lang="ru-RU" dirty="0" smtClean="0"/>
              <a:t>Зовет к отечеству любовь!</a:t>
            </a:r>
            <a:endParaRPr lang="ru-RU" dirty="0"/>
          </a:p>
        </p:txBody>
      </p:sp>
      <p:pic>
        <p:nvPicPr>
          <p:cNvPr id="4" name="Содержимое 3" descr="http://s44.radikal.ru/i104/1201/3e/c957741c8d9f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47800"/>
            <a:ext cx="7000924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в ополчение идет</a:t>
            </a:r>
            <a:br>
              <a:rPr lang="ru-RU" dirty="0" smtClean="0"/>
            </a:br>
            <a:r>
              <a:rPr lang="ru-RU" dirty="0" smtClean="0"/>
              <a:t>И стар , и млад из всех сословий…</a:t>
            </a:r>
            <a:endParaRPr lang="ru-RU" dirty="0"/>
          </a:p>
        </p:txBody>
      </p:sp>
      <p:pic>
        <p:nvPicPr>
          <p:cNvPr id="4" name="Содержимое 3" descr="http://encyclopedia.mil.ru/files/morf/1812_Opolchenci_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50085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Герои, славные герои,</a:t>
            </a:r>
            <a:br>
              <a:rPr lang="ru-RU" dirty="0" smtClean="0"/>
            </a:br>
            <a:r>
              <a:rPr lang="ru-RU" dirty="0" smtClean="0"/>
              <a:t>На поле боя пали вы…</a:t>
            </a:r>
            <a:endParaRPr lang="ru-RU" dirty="0"/>
          </a:p>
        </p:txBody>
      </p:sp>
      <p:pic>
        <p:nvPicPr>
          <p:cNvPr id="4" name="Содержимое 3" descr="http://upload.wikimedia.org/wikipedia/commons/f/f0/Push_on%2C_brave_York_volunteers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6437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Спешит Кутузов бить французов</a:t>
            </a:r>
            <a:endParaRPr lang="ru-RU" dirty="0"/>
          </a:p>
        </p:txBody>
      </p:sp>
      <p:pic>
        <p:nvPicPr>
          <p:cNvPr id="4" name="Содержимое 3" descr="http://newzz.in.ua/uploads/posts/2011-06/thumbs/1308393884_bc50cb1c18fa21dd59eb280e9b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85791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Гусар летучих эскадрон</a:t>
            </a:r>
            <a:endParaRPr lang="ru-RU" dirty="0"/>
          </a:p>
        </p:txBody>
      </p:sp>
      <p:pic>
        <p:nvPicPr>
          <p:cNvPr id="4" name="Содержимое 3" descr="http://gallery.crimea.ua/ru/images/big/104017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313" y="1447800"/>
            <a:ext cx="67445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100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«Да ведают потомки православных Земли родной минувшую судьбу»</vt:lpstr>
      <vt:lpstr>Еще одно последнее сказанье –  И летопись окончена моя…</vt:lpstr>
      <vt:lpstr>1812 год</vt:lpstr>
      <vt:lpstr>Теперь ли нам дремать в покое, России  верные сыны?</vt:lpstr>
      <vt:lpstr>И громче труб на поле чести Зовет к отечеству любовь!</vt:lpstr>
      <vt:lpstr>И в ополчение идет И стар , и млад из всех сословий…</vt:lpstr>
      <vt:lpstr>Герои, славные герои, На поле боя пали вы…</vt:lpstr>
      <vt:lpstr>Спешит Кутузов бить французов</vt:lpstr>
      <vt:lpstr>Гусар летучих эскадрон</vt:lpstr>
      <vt:lpstr>Это ты, поэт и партизан!</vt:lpstr>
      <vt:lpstr> Одним ожесточеньем воли Вы брали сердце и скалу</vt:lpstr>
      <vt:lpstr>В одной невероятной скачке Вы прожили свой краткий век!</vt:lpstr>
      <vt:lpstr>Бородино! Да кто в России Не знает про Бородино?</vt:lpstr>
      <vt:lpstr>России быть, нам быть дано Пока жив дух Бородино!</vt:lpstr>
      <vt:lpstr>Да ведают потомки православных Земли родной минувшую судьбу!</vt:lpstr>
      <vt:lpstr>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 ведают потомки православных Земли родной минувшую судьбу»</dc:title>
  <dc:creator>Павел</dc:creator>
  <cp:lastModifiedBy>Павел</cp:lastModifiedBy>
  <cp:revision>7</cp:revision>
  <dcterms:created xsi:type="dcterms:W3CDTF">2012-10-14T12:38:05Z</dcterms:created>
  <dcterms:modified xsi:type="dcterms:W3CDTF">2012-10-14T13:35:18Z</dcterms:modified>
</cp:coreProperties>
</file>