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547664" y="1052736"/>
            <a:ext cx="6120680" cy="1800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ru-RU" sz="3600" b="1" dirty="0" smtClean="0"/>
              <a:t>Литература как искусство слова и ее роль в духовной жизни человека.</a:t>
            </a:r>
            <a:endParaRPr lang="ru-RU" sz="3600" dirty="0"/>
          </a:p>
        </p:txBody>
      </p:sp>
      <p:sp>
        <p:nvSpPr>
          <p:cNvPr id="5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4427984" y="3429000"/>
            <a:ext cx="3763962" cy="1728787"/>
          </a:xfrm>
        </p:spPr>
        <p:txBody>
          <a:bodyPr>
            <a:noAutofit/>
          </a:bodyPr>
          <a:lstStyle/>
          <a:p>
            <a:pPr algn="r">
              <a:buNone/>
            </a:pPr>
            <a:r>
              <a:rPr lang="ru-RU" sz="2400" dirty="0" smtClean="0"/>
              <a:t>Кроме литературы, чем и дышать,</a:t>
            </a:r>
          </a:p>
          <a:p>
            <a:pPr algn="r">
              <a:buNone/>
            </a:pPr>
            <a:r>
              <a:rPr lang="ru-RU" sz="2400" dirty="0" smtClean="0"/>
              <a:t>Опускаясь на дно морское…</a:t>
            </a:r>
          </a:p>
          <a:p>
            <a:pPr algn="r">
              <a:buNone/>
            </a:pPr>
            <a:r>
              <a:rPr lang="ru-RU" sz="2400" i="1" dirty="0" smtClean="0"/>
              <a:t>М.Щербаков</a:t>
            </a:r>
            <a:r>
              <a:rPr lang="ru-RU" sz="2400" dirty="0" smtClean="0"/>
              <a:t>. Целое лето</a:t>
            </a:r>
          </a:p>
          <a:p>
            <a:pPr>
              <a:spcBef>
                <a:spcPts val="0"/>
              </a:spcBef>
              <a:buNone/>
            </a:pPr>
            <a:endParaRPr lang="ru-RU" sz="24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endParaRPr lang="ru-RU" sz="24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692696"/>
            <a:ext cx="8064896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u="sng" dirty="0" smtClean="0"/>
              <a:t>Цитата:</a:t>
            </a:r>
          </a:p>
          <a:p>
            <a:endParaRPr lang="ru-RU" sz="2400" dirty="0" smtClean="0"/>
          </a:p>
          <a:p>
            <a:pPr algn="ctr"/>
            <a:r>
              <a:rPr lang="ru-RU" sz="2800" i="1" dirty="0" smtClean="0"/>
              <a:t>«Как человек, как личность писатель русский… стоял освещенный ярким светом беззаветной и страстной любви к великому делу жизни – литературе, к усталому в труде народу, грустной своей земле. Это был честный боец, великомученик правды ради, богатырь в труде и дитя в отношении к людям, с душою, прозрачной, как слеза, и яркой, как звезда бледных небес России».                            </a:t>
            </a:r>
          </a:p>
          <a:p>
            <a:pPr algn="ctr"/>
            <a:endParaRPr lang="ru-RU" sz="2800" i="1" dirty="0" smtClean="0"/>
          </a:p>
          <a:p>
            <a:pPr algn="ctr"/>
            <a:r>
              <a:rPr lang="ru-RU" sz="2800" i="1" dirty="0" smtClean="0"/>
              <a:t>                                                            М.Горький.</a:t>
            </a:r>
          </a:p>
          <a:p>
            <a:endParaRPr lang="ru-RU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1268760"/>
            <a:ext cx="7848872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i="1" dirty="0" smtClean="0"/>
              <a:t>«Вся Греция и Рим питались только литературою: школ, в нашем смысле, вовсе не было! И как возросли.  Литература собственно есть единственная школа народа, и она может быть единственною и достаточною школою… » </a:t>
            </a:r>
          </a:p>
          <a:p>
            <a:pPr algn="ctr"/>
            <a:r>
              <a:rPr lang="ru-RU" sz="3200" i="1" dirty="0" smtClean="0"/>
              <a:t>                                                  В.Розанов.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1268760"/>
            <a:ext cx="763284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i="1" dirty="0" smtClean="0"/>
              <a:t>«Русская литература… всегда была совестью народа. Ее место в общественной жизни страны всегда было почетным и влиятельным. Она воспитывала людей и стремилась к справедливому переустройству жизни». </a:t>
            </a:r>
          </a:p>
          <a:p>
            <a:pPr algn="ctr"/>
            <a:r>
              <a:rPr lang="ru-RU" sz="3200" i="1" dirty="0" smtClean="0"/>
              <a:t>                                                  Д. Лихачев.</a:t>
            </a:r>
            <a:endParaRPr lang="ru-RU" sz="3200" dirty="0" smtClean="0"/>
          </a:p>
          <a:p>
            <a:pPr algn="ctr"/>
            <a:endParaRPr lang="ru-RU" sz="3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Определите произведения по фрагменту: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23528" y="1484784"/>
            <a:ext cx="8496944" cy="46805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1)      Сквозь тонкие, высокие стебли травы сквозили голубые, синие и лиловые </a:t>
            </a:r>
            <a:r>
              <a:rPr lang="ru-RU" sz="2000" dirty="0" err="1" smtClean="0"/>
              <a:t>волошки</a:t>
            </a:r>
            <a:r>
              <a:rPr lang="ru-RU" sz="2000" dirty="0" smtClean="0"/>
              <a:t>; желтый дрок выскакивал вверх своею пирамидальною верхушкою; белая кашка зонтикообразными шапками пестрела на поверхности; занесенный, бог знает откуда, колос пшеницы наливался в гуще. Под тонкими их корнями шныряли куропатки, вытянув свои шеи. Воздух был наполнен тысячью разных птичьих свистов. В небе неподвижно стояли ястребы, распластав свои крылья и неподвижно устремив глаза свои в траву. Крик двигавшейся в стороне тучи диких гусей отдавался бог знает в каком дальнем озере. Из травы подымалась мерными взмахами чайка и роскошно купалась в синих волнах воздуха. Вон она пропала в вышине и только мелькает одною черною точкою. Вон она перевернулась крылами и блеснула перед солнцем. Чёрт вас возьми, степи, как вы хороши!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1196752"/>
            <a:ext cx="799288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"Ты хочешь знать, что видел я   </a:t>
            </a:r>
          </a:p>
          <a:p>
            <a:r>
              <a:rPr lang="ru-RU" dirty="0" smtClean="0"/>
              <a:t>На воле? — Пышные поля,   </a:t>
            </a:r>
          </a:p>
          <a:p>
            <a:r>
              <a:rPr lang="ru-RU" dirty="0" smtClean="0"/>
              <a:t>Холмы, покрытые венцом   </a:t>
            </a:r>
          </a:p>
          <a:p>
            <a:r>
              <a:rPr lang="ru-RU" dirty="0" smtClean="0"/>
              <a:t>Дерев, разросшихся кругом,   </a:t>
            </a:r>
          </a:p>
          <a:p>
            <a:r>
              <a:rPr lang="ru-RU" dirty="0" smtClean="0"/>
              <a:t>Шумящих свежею толпой,   </a:t>
            </a:r>
          </a:p>
          <a:p>
            <a:r>
              <a:rPr lang="ru-RU" dirty="0" smtClean="0"/>
              <a:t>Как братья в пляске круговой.   </a:t>
            </a:r>
          </a:p>
          <a:p>
            <a:r>
              <a:rPr lang="ru-RU" dirty="0" smtClean="0"/>
              <a:t>Я видел груды темных скал,   </a:t>
            </a:r>
          </a:p>
          <a:p>
            <a:r>
              <a:rPr lang="ru-RU" dirty="0" smtClean="0"/>
              <a:t>Когда поток их разделял,   </a:t>
            </a:r>
          </a:p>
          <a:p>
            <a:r>
              <a:rPr lang="ru-RU" dirty="0" smtClean="0"/>
              <a:t>И думы их я угадал:   </a:t>
            </a:r>
          </a:p>
          <a:p>
            <a:r>
              <a:rPr lang="ru-RU" dirty="0" smtClean="0"/>
              <a:t>Мне было свыше то дано!   </a:t>
            </a:r>
          </a:p>
          <a:p>
            <a:r>
              <a:rPr lang="ru-RU" dirty="0" smtClean="0"/>
              <a:t>Простерты в воздухе давно   </a:t>
            </a:r>
          </a:p>
          <a:p>
            <a:r>
              <a:rPr lang="ru-RU" dirty="0" smtClean="0"/>
              <a:t>Объятья каменные их,   </a:t>
            </a:r>
          </a:p>
          <a:p>
            <a:r>
              <a:rPr lang="ru-RU" dirty="0" smtClean="0"/>
              <a:t>И жаждут встречи каждый миг;   </a:t>
            </a:r>
          </a:p>
          <a:p>
            <a:r>
              <a:rPr lang="ru-RU" dirty="0" smtClean="0"/>
              <a:t>Но дни бегут, бегут года —    </a:t>
            </a:r>
          </a:p>
          <a:p>
            <a:r>
              <a:rPr lang="ru-RU" dirty="0" smtClean="0"/>
              <a:t>Им не </a:t>
            </a:r>
            <a:r>
              <a:rPr lang="ru-RU" dirty="0" err="1" smtClean="0"/>
              <a:t>сойтися</a:t>
            </a:r>
            <a:r>
              <a:rPr lang="ru-RU" dirty="0" smtClean="0"/>
              <a:t> никогда!   </a:t>
            </a:r>
          </a:p>
          <a:p>
            <a:endParaRPr lang="ru-RU" dirty="0"/>
          </a:p>
        </p:txBody>
      </p:sp>
      <p:pic>
        <p:nvPicPr>
          <p:cNvPr id="1026" name="Picture 2" descr="http://img1.liveinternet.ru/images/attach/c/7/96/350/96350183_i_32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9992" y="1844824"/>
            <a:ext cx="3769790" cy="29523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836712"/>
            <a:ext cx="7776864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Домашнее задание:</a:t>
            </a:r>
          </a:p>
          <a:p>
            <a:endParaRPr lang="ru-RU" sz="2800" dirty="0" smtClean="0"/>
          </a:p>
          <a:p>
            <a:r>
              <a:rPr lang="ru-RU" sz="2800" dirty="0" smtClean="0"/>
              <a:t>Ответить письменно на один из вопросов:</a:t>
            </a:r>
          </a:p>
          <a:p>
            <a:r>
              <a:rPr lang="ru-RU" sz="2800" dirty="0" smtClean="0"/>
              <a:t>1)      Как связаны человек и история в «Капитанской дочке» А.С.Пушкина?</a:t>
            </a:r>
          </a:p>
          <a:p>
            <a:r>
              <a:rPr lang="ru-RU" sz="2800" dirty="0" smtClean="0"/>
              <a:t>2)      Какие нравственные ценности утверждает поэма М.Ю. Лермонтова «Мцыри»?</a:t>
            </a:r>
          </a:p>
          <a:p>
            <a:r>
              <a:rPr lang="ru-RU" sz="2800" dirty="0" smtClean="0"/>
              <a:t>3)      Что «дурное в России» высмеивают Н.В.Гоголь в </a:t>
            </a:r>
            <a:r>
              <a:rPr lang="ru-RU" sz="2800" smtClean="0"/>
              <a:t>пьесе </a:t>
            </a:r>
            <a:r>
              <a:rPr lang="ru-RU" sz="2800" smtClean="0"/>
              <a:t>«Ревизор</a:t>
            </a:r>
            <a:r>
              <a:rPr lang="ru-RU" sz="2800" dirty="0" smtClean="0"/>
              <a:t>» и М.Е. Салтыков-Щедрин в сказках?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00000"/>
      </a:hlink>
      <a:folHlink>
        <a:srgbClr val="FAC08F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189</Words>
  <Application>Microsoft Office PowerPoint</Application>
  <PresentationFormat>Экран (4:3)</PresentationFormat>
  <Paragraphs>36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Определите произведения по фрагменту: 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Андрей</cp:lastModifiedBy>
  <cp:revision>13</cp:revision>
  <dcterms:created xsi:type="dcterms:W3CDTF">2013-08-20T22:02:58Z</dcterms:created>
  <dcterms:modified xsi:type="dcterms:W3CDTF">2014-05-19T15:03:51Z</dcterms:modified>
</cp:coreProperties>
</file>