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33D680-B226-4F99-9CEA-514A9F8BF400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2F1E69-1FAD-4153-9721-A89988417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4793-C61F-41FB-8477-A04E2E31C2FA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BBEB5F5-D0CF-4B3C-989A-469B9F372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F175B-FE74-42C5-A815-02DF85D5BA4D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078A-493D-4A14-86AE-3FC4507E0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F5090-4A3E-4734-8495-BD3CA10F991C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AA8D-A771-4129-9557-2D8EEDAFF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9EABF-2EB6-4747-AA93-14EBCC5BF8C3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7708-E47D-43C0-9B74-04B7A0566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5724-DEE3-49DF-81E1-F0B9A85652CB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A244-7B08-4EA0-A051-01CE31DBB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8526-892E-4431-AD85-179C949D7DE2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8BA8-A407-4BC4-A599-3D706A32D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645B-617A-4E4E-A589-847617562E6E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3BB18-2777-4ACD-A53E-5E7906FB6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B7886-7B81-49C4-8BF7-5B96910B4B88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5134-3405-47AF-8DB2-F6498E281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C3431-DBEC-41A2-B6B8-D893A7D7408C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FA34-109F-4F34-A274-02FE20F5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6AC0-369C-4F66-A099-63E2E08FD9D6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5EB2-3A3D-4D87-BC4E-89213EE48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ABE3-9332-4876-9BA0-B6A4EB8205CA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5C8E7-C834-4C26-955B-082C1D106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4885DF-0E99-4A34-BAB9-D607D7D4D555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2A24E7-5525-427C-AEB7-79ADEA4E6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5" r:id="rId2"/>
    <p:sldLayoutId id="2147483781" r:id="rId3"/>
    <p:sldLayoutId id="2147483776" r:id="rId4"/>
    <p:sldLayoutId id="2147483777" r:id="rId5"/>
    <p:sldLayoutId id="2147483778" r:id="rId6"/>
    <p:sldLayoutId id="2147483782" r:id="rId7"/>
    <p:sldLayoutId id="2147483783" r:id="rId8"/>
    <p:sldLayoutId id="2147483784" r:id="rId9"/>
    <p:sldLayoutId id="2147483779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972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Mass Media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Television (satellite/cable) – broadcasting programmes for people to watch on they television sets.</a:t>
            </a:r>
            <a:r>
              <a:rPr lang="en-US" smtClean="0"/>
              <a:t> </a:t>
            </a:r>
            <a:endParaRPr lang="ru-RU" smtClean="0"/>
          </a:p>
        </p:txBody>
      </p:sp>
      <p:pic>
        <p:nvPicPr>
          <p:cNvPr id="5" name="Picture 3" descr="C:\Users\пипец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038" y="333375"/>
            <a:ext cx="7416800" cy="74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889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Newspaper (daile/weekly) – a paper printed and sold with news, advertisement.</a:t>
            </a:r>
            <a:endParaRPr lang="ru-RU" b="1" smtClean="0"/>
          </a:p>
        </p:txBody>
      </p:sp>
      <p:pic>
        <p:nvPicPr>
          <p:cNvPr id="2052" name="Picture 4" descr="C:\Users\пипец\Desktop\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7238" y="2565400"/>
            <a:ext cx="6307137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пипец\Desktop\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4151313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889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Tabloid – a newspaper with small pages, many pictures and little serious news </a:t>
            </a:r>
            <a:endParaRPr lang="ru-RU" b="1" smtClean="0"/>
          </a:p>
        </p:txBody>
      </p:sp>
      <p:pic>
        <p:nvPicPr>
          <p:cNvPr id="3074" name="Picture 2" descr="C:\Users\пипец\Desktop\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385888"/>
            <a:ext cx="547211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013" y="333375"/>
            <a:ext cx="8229600" cy="9620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The Internet – a way to communicate using the computer.</a:t>
            </a:r>
            <a:endParaRPr lang="ru-RU" b="1" smtClean="0"/>
          </a:p>
        </p:txBody>
      </p:sp>
      <p:pic>
        <p:nvPicPr>
          <p:cNvPr id="4098" name="Picture 2" descr="C:\Users\пипец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773238"/>
            <a:ext cx="5075238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пипец\Desktop\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3270250"/>
            <a:ext cx="4595813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Radio – broadcasting proramms for people to listen to </a:t>
            </a:r>
            <a:endParaRPr lang="ru-RU" b="1" smtClean="0"/>
          </a:p>
        </p:txBody>
      </p:sp>
      <p:pic>
        <p:nvPicPr>
          <p:cNvPr id="5122" name="Picture 2" descr="C:\Users\пипец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125538"/>
            <a:ext cx="6096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827088" y="2276475"/>
            <a:ext cx="22320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48375" y="3516313"/>
            <a:ext cx="22320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5"/>
          <p:cNvSpPr/>
          <p:nvPr/>
        </p:nvSpPr>
        <p:spPr>
          <a:xfrm>
            <a:off x="792163" y="3475038"/>
            <a:ext cx="22320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84550" y="3475038"/>
            <a:ext cx="22320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84550" y="2292350"/>
            <a:ext cx="22320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84550" y="4845050"/>
            <a:ext cx="22320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62375" y="3538538"/>
            <a:ext cx="147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        TV Programms</a:t>
            </a:r>
            <a:endParaRPr lang="ru-RU" b="1">
              <a:latin typeface="Century Gothic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3981450" y="2500313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Drama</a:t>
            </a:r>
            <a:endParaRPr lang="ru-RU" b="1">
              <a:latin typeface="Century Gothic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flipH="1">
            <a:off x="1403350" y="3716338"/>
            <a:ext cx="125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News</a:t>
            </a:r>
            <a:endParaRPr lang="ru-RU" b="1">
              <a:latin typeface="Century Gothic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flipH="1">
            <a:off x="6732588" y="3573463"/>
            <a:ext cx="1230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Game show</a:t>
            </a:r>
            <a:endParaRPr lang="ru-RU" b="1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flipH="1">
            <a:off x="3638550" y="5054600"/>
            <a:ext cx="1722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Documentary</a:t>
            </a:r>
            <a:endParaRPr lang="ru-RU" b="1">
              <a:latin typeface="Century Gothic" pitchFamily="34" charset="0"/>
            </a:endParaRPr>
          </a:p>
        </p:txBody>
      </p:sp>
      <p:cxnSp>
        <p:nvCxnSpPr>
          <p:cNvPr id="24" name="Прямая со стрелкой 23"/>
          <p:cNvCxnSpPr>
            <a:stCxn id="7" idx="0"/>
            <a:endCxn id="9" idx="4"/>
          </p:cNvCxnSpPr>
          <p:nvPr/>
        </p:nvCxnSpPr>
        <p:spPr>
          <a:xfrm flipV="1">
            <a:off x="4500563" y="3079750"/>
            <a:ext cx="0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</p:cNvCxnSpPr>
          <p:nvPr/>
        </p:nvCxnSpPr>
        <p:spPr>
          <a:xfrm flipH="1">
            <a:off x="3024188" y="3868738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6"/>
          </p:cNvCxnSpPr>
          <p:nvPr/>
        </p:nvCxnSpPr>
        <p:spPr>
          <a:xfrm>
            <a:off x="5616575" y="3868738"/>
            <a:ext cx="431800" cy="41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4"/>
            <a:endCxn id="10" idx="0"/>
          </p:cNvCxnSpPr>
          <p:nvPr/>
        </p:nvCxnSpPr>
        <p:spPr>
          <a:xfrm>
            <a:off x="4500563" y="4262438"/>
            <a:ext cx="0" cy="582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8"/>
          <p:cNvSpPr/>
          <p:nvPr/>
        </p:nvSpPr>
        <p:spPr>
          <a:xfrm>
            <a:off x="6011863" y="2276475"/>
            <a:ext cx="22320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 стрелкой 27"/>
          <p:cNvCxnSpPr>
            <a:cxnSpLocks noChangeShapeType="1"/>
            <a:endCxn id="6" idx="5"/>
          </p:cNvCxnSpPr>
          <p:nvPr/>
        </p:nvCxnSpPr>
        <p:spPr bwMode="auto">
          <a:xfrm flipV="1">
            <a:off x="5364163" y="2960688"/>
            <a:ext cx="974725" cy="612775"/>
          </a:xfrm>
          <a:prstGeom prst="straightConnector1">
            <a:avLst/>
          </a:prstGeom>
          <a:noFill/>
          <a:ln w="9525" algn="ctr">
            <a:solidFill>
              <a:srgbClr val="8F9F95"/>
            </a:solidFill>
            <a:round/>
            <a:headEnd/>
            <a:tailEnd type="arrow" w="med" len="med"/>
          </a:ln>
        </p:spPr>
      </p:cxn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659563" y="2492375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Cartoon</a:t>
            </a:r>
            <a:endParaRPr lang="ru-RU" b="1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1547813" y="2492375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Show</a:t>
            </a:r>
            <a:endParaRPr lang="ru-RU" b="1"/>
          </a:p>
        </p:txBody>
      </p:sp>
      <p:cxnSp>
        <p:nvCxnSpPr>
          <p:cNvPr id="5" name="Прямая со стрелкой 23"/>
          <p:cNvCxnSpPr>
            <a:cxnSpLocks noChangeShapeType="1"/>
            <a:endCxn id="6" idx="5"/>
          </p:cNvCxnSpPr>
          <p:nvPr/>
        </p:nvCxnSpPr>
        <p:spPr bwMode="auto">
          <a:xfrm flipH="1" flipV="1">
            <a:off x="2732088" y="2960688"/>
            <a:ext cx="903287" cy="647700"/>
          </a:xfrm>
          <a:prstGeom prst="straightConnector1">
            <a:avLst/>
          </a:prstGeom>
          <a:noFill/>
          <a:ln w="9525" algn="ctr">
            <a:solidFill>
              <a:srgbClr val="8F9F95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" grpId="0" animBg="1"/>
      <p:bldP spid="7" grpId="0" animBg="1"/>
      <p:bldP spid="9" grpId="0" animBg="1"/>
      <p:bldP spid="10" grpId="0" animBg="1"/>
      <p:bldP spid="11" grpId="0"/>
      <p:bldP spid="12" grpId="0"/>
      <p:bldP spid="14" grpId="0"/>
      <p:bldP spid="15" grpId="0"/>
      <p:bldP spid="16" grpId="0"/>
      <p:bldP spid="3" grpId="0" animBg="1"/>
      <p:bldP spid="20500" grpId="0"/>
      <p:bldP spid="205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132138" y="4048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TV Programmes</a:t>
            </a:r>
            <a:endParaRPr lang="ru-RU" b="1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92113" y="17002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b="1">
                <a:solidFill>
                  <a:schemeClr val="tx2"/>
                </a:solidFill>
                <a:latin typeface="Century Gothic" pitchFamily="34" charset="0"/>
              </a:rPr>
              <a:t>Documentary – a programme that is based on facts The news – a programme about the latest </a:t>
            </a:r>
            <a:r>
              <a:rPr lang="en-US" sz="2400" b="1">
                <a:solidFill>
                  <a:schemeClr val="tx2"/>
                </a:solidFill>
              </a:rPr>
              <a:t>events.</a:t>
            </a:r>
            <a:endParaRPr lang="ru-RU" sz="2400" b="1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b="1">
                <a:solidFill>
                  <a:schemeClr val="tx2"/>
                </a:solidFill>
                <a:latin typeface="Century Gothic" pitchFamily="34" charset="0"/>
              </a:rPr>
              <a:t>Game show – a programme where people compete to win the game.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b="1">
                <a:solidFill>
                  <a:schemeClr val="tx2"/>
                </a:solidFill>
                <a:latin typeface="Century Gothic" pitchFamily="34" charset="0"/>
              </a:rPr>
              <a:t>Cartoon – animated films for children and tale adults.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b="1">
                <a:solidFill>
                  <a:schemeClr val="tx2"/>
                </a:solidFill>
                <a:latin typeface="Century Gothic" pitchFamily="34" charset="0"/>
              </a:rPr>
              <a:t>Show – a programme where people tell us about their personale life and problems.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b="1">
                <a:solidFill>
                  <a:schemeClr val="tx2"/>
                </a:solidFill>
                <a:latin typeface="Century Gothic" pitchFamily="34" charset="0"/>
              </a:rPr>
              <a:t>Drama- a programme that tells us a story usully with some sad or tragic ending </a:t>
            </a:r>
            <a:endParaRPr lang="ru-RU" sz="2400" b="1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54</TotalTime>
  <Words>127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Book Antiqua</vt:lpstr>
      <vt:lpstr>Century Gothic</vt:lpstr>
      <vt:lpstr>Calibri</vt:lpstr>
      <vt:lpstr>Аптека</vt:lpstr>
      <vt:lpstr>Аптека</vt:lpstr>
      <vt:lpstr>Аптека</vt:lpstr>
      <vt:lpstr>Аптека</vt:lpstr>
      <vt:lpstr>Аптека</vt:lpstr>
      <vt:lpstr>Аптека</vt:lpstr>
      <vt:lpstr>Аптека</vt:lpstr>
      <vt:lpstr>MASS MEDIA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Media</dc:title>
  <dc:creator>пипец</dc:creator>
  <cp:lastModifiedBy>teacher</cp:lastModifiedBy>
  <cp:revision>7</cp:revision>
  <dcterms:created xsi:type="dcterms:W3CDTF">2013-01-31T07:43:20Z</dcterms:created>
  <dcterms:modified xsi:type="dcterms:W3CDTF">2013-02-06T08:51:40Z</dcterms:modified>
</cp:coreProperties>
</file>