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704"/>
    <a:srgbClr val="07450D"/>
    <a:srgbClr val="4A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3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4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2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1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2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1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8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3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541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F9B0E2-139F-49C8-BEBF-FB7029221D5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F10D35-37AC-46A9-8EB2-8F32609D0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>МИР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116734"/>
            <a:ext cx="4356570" cy="3195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88" y="406235"/>
            <a:ext cx="2990267" cy="2701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8" y="3919711"/>
            <a:ext cx="4048258" cy="2694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92474" y="4082603"/>
            <a:ext cx="3387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МИР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3803" y="406235"/>
            <a:ext cx="2506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МИР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7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1738561"/>
            <a:ext cx="6679155" cy="839942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Доброй/</a:t>
            </a:r>
            <a:br>
              <a:rPr lang="ru-RU" sz="9600" dirty="0" smtClean="0"/>
            </a:br>
            <a:r>
              <a:rPr lang="ru-RU" sz="9600" dirty="0" smtClean="0"/>
              <a:t>Спокойной ночи</a:t>
            </a:r>
            <a:endParaRPr lang="ru-RU" sz="9600" dirty="0"/>
          </a:p>
        </p:txBody>
      </p:sp>
      <p:pic>
        <p:nvPicPr>
          <p:cNvPr id="4098" name="Picture 2" descr="http://womantalks.ru/uploads/post-93696-130722021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5" y="3638790"/>
            <a:ext cx="3824458" cy="25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tent.foto.mail.ru/mail/kirill-piskarev/_answers/i-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21" y="650991"/>
            <a:ext cx="2846231" cy="26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8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Песня/Стихотворение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rivne-city.com/sites/default/files/images/news/2013/12/973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9" y="1897376"/>
            <a:ext cx="572632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6-tub-ru.yandex.net/i?id=370573367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3913"/>
            <a:ext cx="1562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i-portal.ru/uploads/images/02/02/35/2013/03/12/ecfd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3558940"/>
            <a:ext cx="3641993" cy="242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481704"/>
                </a:solidFill>
              </a:rPr>
              <a:t>Я хочу есть</a:t>
            </a:r>
            <a:endParaRPr lang="ru-RU" sz="8000" dirty="0">
              <a:solidFill>
                <a:srgbClr val="48170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2" y="2103438"/>
            <a:ext cx="5898355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9" y="1643255"/>
            <a:ext cx="1955800" cy="1501775"/>
          </a:xfrm>
          <a:prstGeom prst="rect">
            <a:avLst/>
          </a:prstGeom>
        </p:spPr>
      </p:pic>
      <p:pic>
        <p:nvPicPr>
          <p:cNvPr id="6146" name="Picture 2" descr="http://content.foto.mail.ru/mail/tamaralanskaya/_answers/i-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0" y="2860643"/>
            <a:ext cx="2528910" cy="35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8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Работа</a:t>
            </a:r>
            <a:endParaRPr lang="ru-RU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35" y="2270436"/>
            <a:ext cx="1802282" cy="17071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81" y="1781251"/>
            <a:ext cx="1829714" cy="1811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82" y="1112711"/>
            <a:ext cx="2081784" cy="3121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23" y="4233863"/>
            <a:ext cx="1819656" cy="1484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0" y="2871746"/>
            <a:ext cx="3130990" cy="34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Флаг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3489253"/>
            <a:ext cx="3590763" cy="2858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3" y="450760"/>
            <a:ext cx="3728532" cy="2922583"/>
          </a:xfrm>
          <a:prstGeom prst="rect">
            <a:avLst/>
          </a:prstGeom>
        </p:spPr>
      </p:pic>
      <p:pic>
        <p:nvPicPr>
          <p:cNvPr id="8194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01" y="3240585"/>
            <a:ext cx="5149358" cy="31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66" y="519729"/>
            <a:ext cx="3067623" cy="3067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101552"/>
            <a:ext cx="2863122" cy="3903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7848" y="4622043"/>
            <a:ext cx="5756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A024A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ЛЮБОВЬ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4A024A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8" y="101247"/>
            <a:ext cx="2882377" cy="2070161"/>
          </a:xfrm>
          <a:prstGeom prst="rect">
            <a:avLst/>
          </a:prstGeom>
        </p:spPr>
      </p:pic>
      <p:pic>
        <p:nvPicPr>
          <p:cNvPr id="1026" name="Picture 2" descr="http://img.1tvrus.com/2007-11-19/fmt_53_polischu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8" y="2381631"/>
            <a:ext cx="3196834" cy="23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178" y="3710217"/>
            <a:ext cx="1871055" cy="28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1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84" y="3351725"/>
            <a:ext cx="3322845" cy="1347235"/>
          </a:xfrm>
        </p:spPr>
      </p:pic>
      <p:sp>
        <p:nvSpPr>
          <p:cNvPr id="4" name="Прямоугольник 3"/>
          <p:cNvSpPr/>
          <p:nvPr/>
        </p:nvSpPr>
        <p:spPr>
          <a:xfrm>
            <a:off x="415599" y="735218"/>
            <a:ext cx="11360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B050"/>
                </a:solidFill>
                <a:effectLst/>
              </a:rPr>
              <a:t>ДОБРО ПОЖАЛОВАТЬ</a:t>
            </a:r>
            <a:endParaRPr lang="ru-RU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3" y="2151281"/>
            <a:ext cx="1905000" cy="321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09" y="2106818"/>
            <a:ext cx="3461737" cy="37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2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ДРУГ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88" y="1067790"/>
            <a:ext cx="1818742" cy="9464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5" y="3134968"/>
            <a:ext cx="3702050" cy="3346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40" y="642594"/>
            <a:ext cx="1773720" cy="2296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52" y="3082939"/>
            <a:ext cx="3440243" cy="344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98" y="906332"/>
            <a:ext cx="2047875" cy="1390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8" y="1933023"/>
            <a:ext cx="2713038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Счастливый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02" y="2439344"/>
            <a:ext cx="1880791" cy="28095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67" y="2349020"/>
            <a:ext cx="2790768" cy="4182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1" y="1884608"/>
            <a:ext cx="2389217" cy="2389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5482405"/>
            <a:ext cx="1889125" cy="898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94" y="153048"/>
            <a:ext cx="1857375" cy="2019300"/>
          </a:xfrm>
          <a:prstGeom prst="rect">
            <a:avLst/>
          </a:prstGeom>
        </p:spPr>
      </p:pic>
      <p:pic>
        <p:nvPicPr>
          <p:cNvPr id="2050" name="Picture 2" descr="http://s39.radikal.ru/i085/0910/a5/0c8deafa2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31" y="3452172"/>
            <a:ext cx="3849098" cy="30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6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solidFill>
                  <a:srgbClr val="7030A0"/>
                </a:solidFill>
              </a:rPr>
              <a:t>Улыбка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" y="4429757"/>
            <a:ext cx="1828571" cy="1828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16" y="356709"/>
            <a:ext cx="1828571" cy="182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71" y="4493285"/>
            <a:ext cx="1828571" cy="182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89" y="5642"/>
            <a:ext cx="3244639" cy="4424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5" y="2356160"/>
            <a:ext cx="3814141" cy="3814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" y="2056788"/>
            <a:ext cx="2379174" cy="15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solidFill>
                  <a:srgbClr val="07450D"/>
                </a:solidFill>
              </a:rPr>
              <a:t>Помощь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1845081"/>
            <a:ext cx="3101573" cy="22459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08" y="642594"/>
            <a:ext cx="3001412" cy="3586903"/>
          </a:xfrm>
          <a:prstGeom prst="rect">
            <a:avLst/>
          </a:prstGeom>
        </p:spPr>
      </p:pic>
      <p:pic>
        <p:nvPicPr>
          <p:cNvPr id="1026" name="Picture 2" descr="http://forum.materinstvo.ru/uploads/1343752147/post-416847-1344023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76" y="3216681"/>
            <a:ext cx="4012951" cy="29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7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Удачи!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01" y="2154953"/>
            <a:ext cx="2808740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04" y="1088821"/>
            <a:ext cx="1774850" cy="1850746"/>
          </a:xfrm>
          <a:prstGeom prst="rect">
            <a:avLst/>
          </a:prstGeom>
        </p:spPr>
      </p:pic>
      <p:pic>
        <p:nvPicPr>
          <p:cNvPr id="2050" name="Picture 2" descr="http://s60.radikal.ru/i168/1102/c0/5e9e41ea31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2290941"/>
            <a:ext cx="4545214" cy="22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1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Доброе утро</a:t>
            </a:r>
            <a:endParaRPr lang="ru-RU" sz="96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55" y="2309500"/>
            <a:ext cx="3932237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25" y="1865908"/>
            <a:ext cx="1844675" cy="1571625"/>
          </a:xfrm>
          <a:prstGeom prst="rect">
            <a:avLst/>
          </a:prstGeom>
        </p:spPr>
      </p:pic>
      <p:pic>
        <p:nvPicPr>
          <p:cNvPr id="3074" name="Picture 2" descr="http://dance-all.ru/files/files/c00e47e7ee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2143224"/>
            <a:ext cx="4069543" cy="30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8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41</TotalTime>
  <Words>22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Savon</vt:lpstr>
      <vt:lpstr>МИР</vt:lpstr>
      <vt:lpstr>Презентация PowerPoint</vt:lpstr>
      <vt:lpstr>Презентация PowerPoint</vt:lpstr>
      <vt:lpstr>ДРУГ</vt:lpstr>
      <vt:lpstr>Счастливый</vt:lpstr>
      <vt:lpstr>Улыбка</vt:lpstr>
      <vt:lpstr>Помощь</vt:lpstr>
      <vt:lpstr>Удачи!</vt:lpstr>
      <vt:lpstr>Доброе утро</vt:lpstr>
      <vt:lpstr>Доброй/ Спокойной ночи</vt:lpstr>
      <vt:lpstr>Песня/Стихотворение</vt:lpstr>
      <vt:lpstr>Я хочу есть</vt:lpstr>
      <vt:lpstr>Работа</vt:lpstr>
      <vt:lpstr>Флаг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</dc:title>
  <dc:creator>user</dc:creator>
  <cp:lastModifiedBy>user</cp:lastModifiedBy>
  <cp:revision>29</cp:revision>
  <cp:lastPrinted>2014-04-04T07:45:47Z</cp:lastPrinted>
  <dcterms:created xsi:type="dcterms:W3CDTF">2014-04-04T07:03:11Z</dcterms:created>
  <dcterms:modified xsi:type="dcterms:W3CDTF">2014-04-04T07:47:54Z</dcterms:modified>
</cp:coreProperties>
</file>