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8" r:id="rId4"/>
    <p:sldId id="286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8" r:id="rId14"/>
    <p:sldId id="262" r:id="rId15"/>
    <p:sldId id="267" r:id="rId16"/>
    <p:sldId id="272" r:id="rId17"/>
    <p:sldId id="273" r:id="rId18"/>
    <p:sldId id="269" r:id="rId19"/>
    <p:sldId id="270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C1E31-815D-4751-BFF5-2DE88D7818DC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EAEAB-1753-4A49-B4DA-D86125B077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EAEAB-1753-4A49-B4DA-D86125B0774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D13AA-5FD8-4BEB-B55D-623E24F9FE9E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919B7-CB7C-4D1C-A4EC-C7CE6DFA7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cs typeface="Times New Roman" pitchFamily="18" charset="0"/>
              </a:rPr>
              <a:t>«Мой друг - пластилин».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260649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cs typeface="Times New Roman" pitchFamily="18" charset="0"/>
              </a:rPr>
              <a:t>Проектная работа на тему:</a:t>
            </a:r>
            <a:endParaRPr lang="ru-RU" sz="4000" dirty="0" smtClean="0">
              <a:cs typeface="Times New Roman" pitchFamily="18" charset="0"/>
            </a:endParaRPr>
          </a:p>
          <a:p>
            <a:pPr algn="ctr" eaLnBrk="0" hangingPunct="0"/>
            <a:r>
              <a:rPr lang="ru-RU" sz="4000" b="1" dirty="0" smtClean="0">
                <a:cs typeface="Times New Roman" pitchFamily="18" charset="0"/>
              </a:rPr>
              <a:t>«Мой друг - пластилин».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623731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Ученица  1 класса  МКОУСОШ с.Брут  </a:t>
            </a:r>
            <a:r>
              <a:rPr lang="ru-RU" sz="2800" dirty="0" err="1" smtClean="0"/>
              <a:t>Кокаева</a:t>
            </a:r>
            <a:r>
              <a:rPr lang="ru-RU" sz="2800" dirty="0" smtClean="0"/>
              <a:t> Динара </a:t>
            </a:r>
            <a:endParaRPr lang="ru-RU" sz="2800" dirty="0"/>
          </a:p>
        </p:txBody>
      </p:sp>
      <p:pic>
        <p:nvPicPr>
          <p:cNvPr id="6" name="Picture 2" descr="C:\Users\ученик\Desktop\динара\Фото1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556792"/>
            <a:ext cx="6120680" cy="4590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260649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Интересные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факты о пластилине</a:t>
            </a:r>
            <a:endParaRPr lang="ru-RU" sz="2800" b="1" dirty="0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79512" y="1720317"/>
            <a:ext cx="410445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Мультфильм  «Пластилиновая ворона»  на него ушло 800 кг пластилина.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кто не смотрел детскую программу «Спокойной ночи, малыши»? Её заставка тоже сделана из пластилина.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kinostore.net/pictures/41513.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8100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kino-teatr.ru/movie/kadr/100783/329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74517"/>
            <a:ext cx="8486716" cy="659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diary.3dn.ru/_pu/0/5505925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6672"/>
            <a:ext cx="8052295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nuhado.ru/upload/video/thumbs/medium/5/6/e/56ef7c3f65538cec4600f2d5f9790ac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564" y="1124744"/>
            <a:ext cx="8277313" cy="46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0.tqn.com/d/golondon/1/0/j/i/-/-/PlasticineGarde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842" y="1607296"/>
            <a:ext cx="7380158" cy="490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Англичанин </a:t>
            </a:r>
            <a:r>
              <a:rPr lang="ru-RU" sz="2400" dirty="0"/>
              <a:t>Джеймс </a:t>
            </a:r>
            <a:r>
              <a:rPr lang="ru-RU" sz="2400" dirty="0" err="1"/>
              <a:t>Мэй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/>
              <a:t>создал сад, состоящий исключительно из пластилина, и назвал его “Пластилиновый Рай”. На создание такого сада ушло 6 недель и 2,6 тонны пластилина 24 цветов</a:t>
            </a:r>
          </a:p>
        </p:txBody>
      </p:sp>
      <p:pic>
        <p:nvPicPr>
          <p:cNvPr id="5" name="Picture 4" descr="http://www.craftscouncil.org.uk/files/image/52eaea6b725c62d7-plast-garden-close-up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1844824"/>
            <a:ext cx="7235383" cy="466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sooz.ru/uploads/posts/2010-11/1298113564_Plastilinovyiy_raiy_Dzheiymsa_Meya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060848"/>
            <a:ext cx="6497563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0.tqn.com/d/golondon/1/0/k/i/-/-/PlasticineGarden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1700688"/>
            <a:ext cx="7239719" cy="48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20" y="1260220"/>
            <a:ext cx="9104279" cy="50024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26064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Картины из пластилина.</a:t>
            </a:r>
            <a:endParaRPr lang="ru-RU" sz="3200" b="1" dirty="0"/>
          </a:p>
        </p:txBody>
      </p:sp>
      <p:pic>
        <p:nvPicPr>
          <p:cNvPr id="5" name="Picture 5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984912"/>
            <a:ext cx="8013742" cy="5540432"/>
          </a:xfrm>
          <a:prstGeom prst="rect">
            <a:avLst/>
          </a:prstGeom>
          <a:noFill/>
        </p:spPr>
      </p:pic>
      <p:pic>
        <p:nvPicPr>
          <p:cNvPr id="2051" name="Picture 3" descr="C:\Users\ученик\Desktop\100LGDSC\CAM01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Свойства пластилина.</a:t>
            </a:r>
            <a:endParaRPr lang="ru-RU" sz="3600" b="1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23528" y="1499522"/>
            <a:ext cx="835292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  мягкий, пластичный, быстро согревается в руках;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крошится и не размазывается;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прилипает к рукам, легко отмывается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от рук тёплой водой;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легко лепится к бумаге, картону;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может долго находиться в воде;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пластилин не токсичен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если ребёнок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его попробует,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то с ним ничего не случится);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срок годности не ограничен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E:\динара\Фото1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2987824" cy="2240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67544" y="80002"/>
            <a:ext cx="8496944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Выводы: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3200" dirty="0"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пластилин экологически чистый и безвредный, он не принесёт вреда ребёнку;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пластилин - один из интереснейших материалов для лепки, как для детей, так и для взрослых;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имея широкий выбор пластилина можно изготовить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изделия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123" name="Picture 3" descr="C:\Users\ученик\Desktop\100LGDSC\CAM01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9424" y="3933056"/>
            <a:ext cx="5184576" cy="2717916"/>
          </a:xfrm>
          <a:prstGeom prst="rect">
            <a:avLst/>
          </a:prstGeom>
          <a:noFill/>
        </p:spPr>
      </p:pic>
      <p:pic>
        <p:nvPicPr>
          <p:cNvPr id="5124" name="Picture 4" descr="C:\Users\ученик\Desktop\100LGDSC\CAM0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50556"/>
            <a:ext cx="6012160" cy="2907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8" y="26064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Сказа «Колобок»</a:t>
            </a:r>
            <a:endParaRPr lang="ru-RU" sz="4000" b="1" dirty="0"/>
          </a:p>
        </p:txBody>
      </p:sp>
      <p:pic>
        <p:nvPicPr>
          <p:cNvPr id="3075" name="Picture 3" descr="C:\Users\ученик\Desktop\100LGDSC\CAM0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148064" cy="6864085"/>
          </a:xfrm>
          <a:prstGeom prst="rect">
            <a:avLst/>
          </a:prstGeom>
          <a:noFill/>
        </p:spPr>
      </p:pic>
      <p:pic>
        <p:nvPicPr>
          <p:cNvPr id="3076" name="Picture 4" descr="C:\Users\ученик\Desktop\100LGDSC\CAM0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7" name="Picture 5" descr="C:\Users\ученик\Desktop\100LGDSC\CAM0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8" name="Picture 6" descr="C:\Users\ученик\Desktop\100LGDSC\CAM0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9" name="Picture 7" descr="C:\Users\ученик\Desktop\100LGDSC\CAM0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80" name="Picture 8" descr="C:\Users\ученик\Desktop\100LGDSC\CAM00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81" name="Picture 9" descr="C:\Users\ученик\Desktop\100LGDSC\CAM000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ученик\Desktop\100LGDSC\CAM01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ученик\Desktop\100LGDSC\CAM01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Работа над созданием пластилинового зоопарка.</a:t>
            </a:r>
            <a:endParaRPr lang="ru-RU" sz="2800" b="1" dirty="0"/>
          </a:p>
        </p:txBody>
      </p:sp>
      <p:pic>
        <p:nvPicPr>
          <p:cNvPr id="2050" name="Picture 2" descr="E:\динара\Фото1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3728" y="2348880"/>
            <a:ext cx="5350272" cy="4012704"/>
          </a:xfrm>
          <a:prstGeom prst="rect">
            <a:avLst/>
          </a:prstGeom>
          <a:noFill/>
        </p:spPr>
      </p:pic>
      <p:pic>
        <p:nvPicPr>
          <p:cNvPr id="2051" name="Picture 3" descr="E:\динара\Фото1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5134248" cy="3850686"/>
          </a:xfrm>
          <a:prstGeom prst="rect">
            <a:avLst/>
          </a:prstGeom>
          <a:noFill/>
        </p:spPr>
      </p:pic>
      <p:pic>
        <p:nvPicPr>
          <p:cNvPr id="2052" name="Picture 4" descr="E:\динара\Фото1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5148064" cy="3861048"/>
          </a:xfrm>
          <a:prstGeom prst="rect">
            <a:avLst/>
          </a:prstGeom>
          <a:noFill/>
        </p:spPr>
      </p:pic>
      <p:pic>
        <p:nvPicPr>
          <p:cNvPr id="2053" name="Picture 5" descr="E:\динара\Фото12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052736"/>
            <a:ext cx="4155926" cy="5541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динара\Фото1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6802"/>
            <a:ext cx="6948264" cy="5211198"/>
          </a:xfrm>
          <a:prstGeom prst="rect">
            <a:avLst/>
          </a:prstGeom>
          <a:noFill/>
        </p:spPr>
      </p:pic>
      <p:pic>
        <p:nvPicPr>
          <p:cNvPr id="3075" name="Picture 3" descr="E:\динара\Фото1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9659" y="1124744"/>
            <a:ext cx="7644341" cy="57332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Работа над созданием пластилинового зоопарка.</a:t>
            </a:r>
            <a:endParaRPr lang="ru-RU" sz="2800" b="1" dirty="0"/>
          </a:p>
        </p:txBody>
      </p:sp>
      <p:pic>
        <p:nvPicPr>
          <p:cNvPr id="3076" name="Picture 4" descr="E:\динара\Фото12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404664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Мои  увлечения:</a:t>
            </a:r>
            <a:endParaRPr lang="ru-RU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340768"/>
            <a:ext cx="7200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1.Рисование.</a:t>
            </a:r>
          </a:p>
          <a:p>
            <a:endParaRPr lang="ru-RU" sz="2800" dirty="0" smtClean="0"/>
          </a:p>
          <a:p>
            <a:r>
              <a:rPr lang="ru-RU" sz="2800" dirty="0" smtClean="0"/>
              <a:t>2. Чтение сказок.</a:t>
            </a:r>
          </a:p>
          <a:p>
            <a:endParaRPr lang="ru-RU" sz="2800" dirty="0" smtClean="0"/>
          </a:p>
          <a:p>
            <a:r>
              <a:rPr lang="ru-RU" sz="2800" dirty="0" smtClean="0"/>
              <a:t>3. Весёлые мультфильмы.</a:t>
            </a:r>
          </a:p>
          <a:p>
            <a:endParaRPr lang="ru-RU" sz="2800" dirty="0" smtClean="0"/>
          </a:p>
          <a:p>
            <a:r>
              <a:rPr lang="ru-RU" sz="2800" dirty="0" smtClean="0"/>
              <a:t>4. Лепка из пластилина.</a:t>
            </a:r>
            <a:endParaRPr lang="ru-RU" sz="2800" dirty="0"/>
          </a:p>
        </p:txBody>
      </p:sp>
      <p:pic>
        <p:nvPicPr>
          <p:cNvPr id="7" name="Picture 2" descr="E:\динара\Фото1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74994"/>
            <a:ext cx="4427984" cy="3320988"/>
          </a:xfrm>
          <a:prstGeom prst="rect">
            <a:avLst/>
          </a:prstGeom>
          <a:noFill/>
        </p:spPr>
      </p:pic>
      <p:pic>
        <p:nvPicPr>
          <p:cNvPr id="1026" name="Picture 2" descr="C:\Users\ученик\Desktop\100LGDSC\CAM01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88640"/>
            <a:ext cx="4139952" cy="3104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динара\Фото1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1340" y="1196752"/>
            <a:ext cx="5952660" cy="44644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028343"/>
            <a:ext cx="66784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Я леплю из </a:t>
            </a:r>
            <a:r>
              <a:rPr lang="ru-RU" b="1" dirty="0" smtClean="0"/>
              <a:t>пластилина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Всё, что только захочу:</a:t>
            </a:r>
            <a:br>
              <a:rPr lang="ru-RU" dirty="0" smtClean="0"/>
            </a:br>
            <a:r>
              <a:rPr lang="ru-RU" dirty="0" smtClean="0"/>
              <a:t>Захочу - слеплю машину,</a:t>
            </a:r>
            <a:br>
              <a:rPr lang="ru-RU" dirty="0" smtClean="0"/>
            </a:br>
            <a:r>
              <a:rPr lang="ru-RU" dirty="0" smtClean="0"/>
              <a:t>Мне такое по плечу.</a:t>
            </a:r>
            <a:br>
              <a:rPr lang="ru-RU" dirty="0" smtClean="0"/>
            </a:br>
            <a:r>
              <a:rPr lang="ru-RU" dirty="0" smtClean="0"/>
              <a:t>Вылеплю из пластилина</a:t>
            </a:r>
            <a:br>
              <a:rPr lang="ru-RU" dirty="0" smtClean="0"/>
            </a:br>
            <a:r>
              <a:rPr lang="ru-RU" dirty="0" smtClean="0"/>
              <a:t>Разноцветных лошадей</a:t>
            </a:r>
            <a:br>
              <a:rPr lang="ru-RU" dirty="0" smtClean="0"/>
            </a:br>
            <a:r>
              <a:rPr lang="ru-RU" dirty="0" smtClean="0"/>
              <a:t>И на их широких спинах</a:t>
            </a:r>
            <a:br>
              <a:rPr lang="ru-RU" dirty="0" smtClean="0"/>
            </a:br>
            <a:r>
              <a:rPr lang="ru-RU" dirty="0" smtClean="0"/>
              <a:t>Рассажу богатырей.</a:t>
            </a:r>
            <a:br>
              <a:rPr lang="ru-RU" dirty="0" smtClean="0"/>
            </a:br>
            <a:r>
              <a:rPr lang="ru-RU" dirty="0" smtClean="0"/>
              <a:t>Вылеплю из пластилина</a:t>
            </a:r>
            <a:br>
              <a:rPr lang="ru-RU" dirty="0" smtClean="0"/>
            </a:br>
            <a:r>
              <a:rPr lang="ru-RU" dirty="0" smtClean="0"/>
              <a:t>Моря синего залив.</a:t>
            </a:r>
            <a:br>
              <a:rPr lang="ru-RU" dirty="0" smtClean="0"/>
            </a:br>
            <a:r>
              <a:rPr lang="ru-RU" dirty="0" smtClean="0"/>
              <a:t>Там весёлые дельфины</a:t>
            </a:r>
            <a:br>
              <a:rPr lang="ru-RU" dirty="0" smtClean="0"/>
            </a:br>
            <a:r>
              <a:rPr lang="ru-RU" dirty="0" smtClean="0"/>
              <a:t>Разрезвились, к нам приплыв.</a:t>
            </a:r>
            <a:br>
              <a:rPr lang="ru-RU" dirty="0" smtClean="0"/>
            </a:br>
            <a:r>
              <a:rPr lang="ru-RU" dirty="0" smtClean="0"/>
              <a:t>На деревьях фрукты зреют...</a:t>
            </a:r>
            <a:br>
              <a:rPr lang="ru-RU" dirty="0" smtClean="0"/>
            </a:br>
            <a:r>
              <a:rPr lang="ru-RU" dirty="0" smtClean="0"/>
              <a:t>Я любуюсь на красу:</a:t>
            </a:r>
            <a:br>
              <a:rPr lang="ru-RU" dirty="0" smtClean="0"/>
            </a:br>
            <a:r>
              <a:rPr lang="ru-RU" dirty="0" smtClean="0"/>
              <a:t>Пластилиновые звери</a:t>
            </a:r>
            <a:br>
              <a:rPr lang="ru-RU" dirty="0" smtClean="0"/>
            </a:br>
            <a:r>
              <a:rPr lang="ru-RU" dirty="0" smtClean="0"/>
              <a:t>В пластилиновом лесу.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42484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Цель работы</a:t>
            </a:r>
            <a:r>
              <a:rPr lang="ru-RU" sz="4000" b="1" dirty="0" smtClean="0"/>
              <a:t>:</a:t>
            </a:r>
          </a:p>
          <a:p>
            <a:endParaRPr lang="ru-RU" sz="4000" b="1" dirty="0"/>
          </a:p>
          <a:p>
            <a:pPr marL="514350" indent="-514350">
              <a:buAutoNum type="arabicPeriod"/>
            </a:pPr>
            <a:r>
              <a:rPr lang="ru-RU" sz="2800" dirty="0" smtClean="0"/>
              <a:t>Выяснить </a:t>
            </a:r>
            <a:r>
              <a:rPr lang="ru-RU" sz="2800" dirty="0"/>
              <a:t>из чего состоит </a:t>
            </a:r>
            <a:r>
              <a:rPr lang="ru-RU" sz="2800" dirty="0" smtClean="0"/>
              <a:t>пластилин.</a:t>
            </a:r>
          </a:p>
          <a:p>
            <a:pPr marL="514350" indent="-514350"/>
            <a:endParaRPr lang="ru-RU" sz="2800" dirty="0" smtClean="0"/>
          </a:p>
          <a:p>
            <a:r>
              <a:rPr lang="ru-RU" sz="2800" dirty="0" smtClean="0"/>
              <a:t>2. Что из него можно изготовить.</a:t>
            </a:r>
          </a:p>
          <a:p>
            <a:endParaRPr lang="ru-RU" sz="2800" dirty="0" smtClean="0"/>
          </a:p>
          <a:p>
            <a:r>
              <a:rPr lang="ru-RU" sz="2800" dirty="0" smtClean="0"/>
              <a:t>3.Создать пластилиновый зоопарк </a:t>
            </a:r>
            <a:r>
              <a:rPr lang="ru-RU" sz="3200" dirty="0" smtClean="0"/>
              <a:t>.</a:t>
            </a:r>
            <a:r>
              <a:rPr lang="ru-RU" sz="3200" b="1" dirty="0" smtClean="0"/>
              <a:t> </a:t>
            </a:r>
            <a:endParaRPr lang="ru-RU" sz="3200" dirty="0"/>
          </a:p>
        </p:txBody>
      </p:sp>
      <p:pic>
        <p:nvPicPr>
          <p:cNvPr id="4" name="Picture 4" descr="http://i-office.com.ua/files/catalog/gallery/big/91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28800"/>
            <a:ext cx="4582988" cy="487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23528" y="532453"/>
            <a:ext cx="504056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-выяснить, где и когда появился первый пластилин;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-определить какими свойствами обладает пластилин;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узнать интересные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факты о пластилине.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динара\Фото1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60649"/>
            <a:ext cx="2268252" cy="3024336"/>
          </a:xfrm>
          <a:prstGeom prst="rect">
            <a:avLst/>
          </a:prstGeom>
          <a:noFill/>
        </p:spPr>
      </p:pic>
      <p:pic>
        <p:nvPicPr>
          <p:cNvPr id="28673" name="Picture 1" descr="C:\Users\ученик\Desktop\динара\Фото1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83006"/>
            <a:ext cx="4211960" cy="3158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515989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 работы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-найти информацию о пластилине в различных источниках  (книги, интернет, родители, учителя);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-провести </a:t>
            </a: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опрос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среди детей и взрослых;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-сделать выводы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-изготовить поделки;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-оформить работу.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Picture 2" descr="E:\динара\Фото12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220072" y="3501008"/>
            <a:ext cx="3707905" cy="3146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51520" y="1496551"/>
            <a:ext cx="84969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лово пластилин берёт своё начало от итальянского слова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plastilina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от греческого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plastos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что означает лепной, пластичный.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3265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Значение слова</a:t>
            </a:r>
            <a:endParaRPr lang="ru-RU" sz="3600" b="1" dirty="0"/>
          </a:p>
        </p:txBody>
      </p:sp>
      <p:pic>
        <p:nvPicPr>
          <p:cNvPr id="5" name="Picture 2" descr="http://shkola7gnomov.ru/tmp/input/import_files/70/7007c592-cd03-11de-bd63-000e0c3c90a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347375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139952" y="2758500"/>
            <a:ext cx="47525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Пластилин – материал для лепки, изготовленный из порошка глины с добавлением воска, сала и других веществ, препятствующих высыханию. Окрашивается в различные цвета. Служит для выполнения  небольших моделей.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1268760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Немец </a:t>
            </a:r>
            <a:r>
              <a:rPr lang="ru-RU" sz="2400" dirty="0"/>
              <a:t>Франц Колб, </a:t>
            </a:r>
            <a:r>
              <a:rPr lang="ru-RU" sz="2400" dirty="0" smtClean="0"/>
              <a:t> изобрёл массу </a:t>
            </a:r>
            <a:r>
              <a:rPr lang="ru-RU" sz="2400" dirty="0"/>
              <a:t>под названием “</a:t>
            </a:r>
            <a:r>
              <a:rPr lang="ru-RU" sz="2400" dirty="0" err="1"/>
              <a:t>Plastilin</a:t>
            </a:r>
            <a:r>
              <a:rPr lang="ru-RU" sz="2400" dirty="0"/>
              <a:t>” в 1880 </a:t>
            </a:r>
            <a:r>
              <a:rPr lang="ru-RU" sz="2400" dirty="0" smtClean="0"/>
              <a:t>году</a:t>
            </a:r>
            <a:r>
              <a:rPr lang="ru-RU" sz="2400" dirty="0"/>
              <a:t>.</a:t>
            </a:r>
            <a:r>
              <a:rPr lang="ru-RU" sz="2400" dirty="0" smtClean="0"/>
              <a:t>  Производство </a:t>
            </a:r>
            <a:r>
              <a:rPr lang="ru-RU" sz="2400" dirty="0"/>
              <a:t>пластилина началось в 1900 году в Германии. </a:t>
            </a:r>
            <a:r>
              <a:rPr lang="ru-RU" sz="2400" dirty="0" smtClean="0"/>
              <a:t> </a:t>
            </a:r>
            <a:r>
              <a:rPr lang="ru-RU" sz="2400" dirty="0"/>
              <a:t>В</a:t>
            </a:r>
            <a:r>
              <a:rPr lang="ru-RU" sz="2400" dirty="0" smtClean="0"/>
              <a:t> </a:t>
            </a:r>
            <a:r>
              <a:rPr lang="ru-RU" sz="2400" dirty="0"/>
              <a:t>него </a:t>
            </a:r>
            <a:r>
              <a:rPr lang="ru-RU" sz="2400" dirty="0" smtClean="0"/>
              <a:t> </a:t>
            </a:r>
            <a:r>
              <a:rPr lang="ru-RU" sz="2400" dirty="0"/>
              <a:t>стали добавлять красители, что позволило сделать его </a:t>
            </a:r>
            <a:r>
              <a:rPr lang="ru-RU" sz="2400" dirty="0" smtClean="0"/>
              <a:t>разноцветным.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6064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История изобретения пластилина.</a:t>
            </a:r>
            <a:endParaRPr lang="ru-RU" sz="3200" b="1" dirty="0"/>
          </a:p>
        </p:txBody>
      </p:sp>
      <p:pic>
        <p:nvPicPr>
          <p:cNvPr id="5" name="Рисунок 7" descr="img_18457562_847_1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1700808"/>
            <a:ext cx="359962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auty-manikur.ru/kdupg/cherepovec_zhenskaya_gumanitarnaya_gimnaziya_780_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8" y="0"/>
            <a:ext cx="917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1268760"/>
          <a:ext cx="8424935" cy="2880320"/>
        </p:xfrm>
        <a:graphic>
          <a:graphicData uri="http://schemas.openxmlformats.org/drawingml/2006/table">
            <a:tbl>
              <a:tblPr/>
              <a:tblGrid>
                <a:gridCol w="2808018"/>
                <a:gridCol w="2808018"/>
                <a:gridCol w="2808899"/>
              </a:tblGrid>
              <a:tr h="28803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u="sng" dirty="0">
                          <a:latin typeface="Times New Roman"/>
                          <a:ea typeface="Times New Roman"/>
                        </a:rPr>
                        <a:t>1.Одноклассники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  (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13 </a:t>
                      </a: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человек)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1430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Любите ли Вы лепить из пластилина?</a:t>
                      </a:r>
                    </a:p>
                    <a:p>
                      <a:pPr marL="742950" lvl="1" indent="-285750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114300" algn="l"/>
                          <a:tab pos="57150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да (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12)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  <a:p>
                      <a:pPr marL="742950" lvl="1" indent="-285750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114300" algn="l"/>
                          <a:tab pos="57150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нет (1)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u="sng" dirty="0">
                          <a:latin typeface="Times New Roman"/>
                          <a:ea typeface="Times New Roman"/>
                        </a:rPr>
                        <a:t>2.Старшеклассники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  (15 человек)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5875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Любите ли Вы лепить из пластилина?</a:t>
                      </a:r>
                    </a:p>
                    <a:p>
                      <a:pPr marL="742950" lvl="1" indent="-285750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7305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да (12)</a:t>
                      </a:r>
                    </a:p>
                    <a:p>
                      <a:pPr marL="742950" lvl="1" indent="-285750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27305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нет (3)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u="sng" dirty="0">
                          <a:latin typeface="Times New Roman"/>
                          <a:ea typeface="Times New Roman"/>
                        </a:rPr>
                        <a:t>3.Взрослые 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</a:rPr>
                        <a:t>(18 человек)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30988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Любите ли Вы лепить из пластилина?</a:t>
                      </a:r>
                    </a:p>
                    <a:p>
                      <a:pPr marL="742950" lvl="1" indent="-285750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30988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да (10)</a:t>
                      </a:r>
                    </a:p>
                    <a:p>
                      <a:pPr marL="742950" lvl="1" indent="-285750" algn="just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309880" algn="l"/>
                        </a:tabLst>
                      </a:pPr>
                      <a:r>
                        <a:rPr lang="ru-RU" sz="2400" dirty="0">
                          <a:latin typeface="Times New Roman"/>
                          <a:ea typeface="Times New Roman"/>
                        </a:rPr>
                        <a:t>нет, (8)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215824" y="62426"/>
            <a:ext cx="6712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9563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анкетирования.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725144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Вывод: </a:t>
            </a:r>
            <a:r>
              <a:rPr lang="ru-RU" sz="2400" dirty="0"/>
              <a:t>ответы </a:t>
            </a:r>
            <a:r>
              <a:rPr lang="ru-RU" sz="2400" dirty="0" smtClean="0"/>
              <a:t>на </a:t>
            </a:r>
            <a:r>
              <a:rPr lang="ru-RU" sz="2400" dirty="0"/>
              <a:t>вопрос показали, что чем младше человек, тем больше он любит лепить из пластилина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517</Words>
  <Application>Microsoft Office PowerPoint</Application>
  <PresentationFormat>Экран (4:3)</PresentationFormat>
  <Paragraphs>83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ученик</dc:creator>
  <cp:lastModifiedBy>ученик</cp:lastModifiedBy>
  <cp:revision>43</cp:revision>
  <dcterms:created xsi:type="dcterms:W3CDTF">2013-11-06T15:29:47Z</dcterms:created>
  <dcterms:modified xsi:type="dcterms:W3CDTF">2014-02-10T07:26:21Z</dcterms:modified>
</cp:coreProperties>
</file>