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8" r:id="rId8"/>
    <p:sldId id="263" r:id="rId9"/>
    <p:sldId id="264" r:id="rId10"/>
    <p:sldId id="266" r:id="rId11"/>
    <p:sldId id="284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9900CC"/>
    <a:srgbClr val="FF00FF"/>
    <a:srgbClr val="6600CC"/>
    <a:srgbClr val="1B014B"/>
    <a:srgbClr val="0121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80000" b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207.mp3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3214686"/>
            <a:ext cx="74295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1B014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Мои наблюдения  </a:t>
            </a:r>
          </a:p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1B014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 лягушками.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1B014B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im0901-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96100" y="4886325"/>
            <a:ext cx="2247900" cy="1971675"/>
          </a:xfrm>
          <a:prstGeom prst="rect">
            <a:avLst/>
          </a:prstGeom>
        </p:spPr>
      </p:pic>
      <p:pic>
        <p:nvPicPr>
          <p:cNvPr id="6" name="Рисунок 5" descr="Photo 02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857760"/>
            <a:ext cx="1533525" cy="1657350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116955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Краснодарский край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Муниципальное образование Туапсинский  район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село Георгиевское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муниципальное бюджетное общеобразовательное  учреждение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средняя общеобразовательная школа № 12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8992" y="4572008"/>
            <a:ext cx="442915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Ученицы 4 класса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Пономарчук Дианы .</a:t>
            </a:r>
          </a:p>
          <a:p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Учитель: Пономарчук Ф.А.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2012-2013г.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Администратор\Рабочий стол\Диана ЛЯГУХА\Фото02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786058"/>
            <a:ext cx="3857652" cy="36814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" y="428604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 ли  они  остатки пищи Я им давала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кусочки рыбы, мяса, </a:t>
            </a:r>
            <a:r>
              <a:rPr lang="ru-RU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хлеба,кукурузу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Администратор\Рабочий стол\Диана ЛЯГУХА\DSC045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786058"/>
            <a:ext cx="4064000" cy="369094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0"/>
            <a:ext cx="8642379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28662" y="1071546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Головастики часто всплывали  к поверхности воды и дышали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6" name="Рисунок 5" descr="C:\Documents and Settings\Администратор\Рабочий стол\Диана ЛЯГУХА\Фото01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428868"/>
            <a:ext cx="8429683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У головастиков появился враг.  Уж приходил на охоту.</a:t>
            </a:r>
            <a:endParaRPr lang="ru-RU" sz="3600" dirty="0"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Documents and Settings\Администратор\Рабочий стол\Диана ЛЯГУХА\Фото0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928934"/>
            <a:ext cx="4143404" cy="3594146"/>
          </a:xfrm>
          <a:prstGeom prst="rect">
            <a:avLst/>
          </a:prstGeom>
          <a:noFill/>
        </p:spPr>
      </p:pic>
      <p:pic>
        <p:nvPicPr>
          <p:cNvPr id="11265" name="Picture 1" descr="C:\Documents and Settings\Администратор\Рабочий стол\Диана ЛЯГУХА\Фото03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951157"/>
            <a:ext cx="4143404" cy="354967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4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24 июня. Брат ужа поймал, и мы выпустили его возле реки.</a:t>
            </a:r>
            <a:endParaRPr lang="ru-RU" sz="3600" dirty="0"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Администратор\Рабочий стол\Диана ЛЯГУХА\DSC044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786058"/>
            <a:ext cx="4000528" cy="3628948"/>
          </a:xfrm>
          <a:prstGeom prst="rect">
            <a:avLst/>
          </a:prstGeom>
          <a:noFill/>
        </p:spPr>
      </p:pic>
      <p:pic>
        <p:nvPicPr>
          <p:cNvPr id="3" name="Picture 2" descr="C:\Documents and Settings\Администратор\Рабочий стол\Диана ЛЯГУХА\DSC044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786058"/>
            <a:ext cx="4071966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3357562"/>
            <a:ext cx="70723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У головастиков случилась беда: перегрелась вода, они стали всплывать(умирать).</a:t>
            </a:r>
            <a:endParaRPr lang="ru-RU" sz="3600" dirty="0"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14356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Срочно поменяли воду. Стали отбирать воду и доливать свежую холодную .</a:t>
            </a:r>
            <a:endParaRPr lang="ru-RU" sz="3600" dirty="0"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Администратор\Рабочий стол\Диана ЛЯГУХА\Фото0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643181"/>
            <a:ext cx="5715040" cy="374809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У головастиков появились и передние лапки лапки, но хвостик еще есть.</a:t>
            </a:r>
            <a:endParaRPr lang="ru-RU" sz="3600" dirty="0"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Documents and Settings\Администратор\Рабочий стол\Диана ЛЯГУХА\Фото04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928934"/>
            <a:ext cx="3770322" cy="3500462"/>
          </a:xfrm>
          <a:prstGeom prst="rect">
            <a:avLst/>
          </a:prstGeom>
          <a:noFill/>
        </p:spPr>
      </p:pic>
      <p:pic>
        <p:nvPicPr>
          <p:cNvPr id="2050" name="Picture 2" descr="C:\Documents and Settings\Администратор\Рабочий стол\Диана ЛЯГУХА\Копия Фото04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071810"/>
            <a:ext cx="3357586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3582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Хвостик отпал, и из серого головастика получилась маленькая </a:t>
            </a:r>
            <a:r>
              <a:rPr lang="ru-RU" sz="36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лягушечка</a:t>
            </a:r>
            <a:r>
              <a:rPr lang="ru-RU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 Она становилась все зеленее.</a:t>
            </a:r>
            <a:endParaRPr lang="ru-RU" sz="36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099" name="Picture 3" descr="C:\Documents and Settings\Администратор\Рабочий стол\Диана ЛЯГУХА\Фото04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643182"/>
            <a:ext cx="3786214" cy="36433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500042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</a:t>
            </a:r>
          </a:p>
          <a:p>
            <a:endParaRPr lang="ru-RU" sz="3600" dirty="0"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Администратор\Рабочий стол\SAM_17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857496"/>
            <a:ext cx="4214842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8501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17 августа. В ванне не осталось лягушат, но зато вся семья слушает вечером лягушачьи концерты.</a:t>
            </a:r>
            <a:endParaRPr lang="ru-RU" sz="3600" dirty="0"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Администратор\Рабочий стол\Диана ЛЯГУХА\Фото04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786057"/>
            <a:ext cx="3929090" cy="3763967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истратор\Рабочий стол\Диана ЛЯГУХА\Фото04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2714620"/>
            <a:ext cx="4000528" cy="3763967"/>
          </a:xfrm>
          <a:prstGeom prst="rect">
            <a:avLst/>
          </a:prstGeom>
          <a:noFill/>
        </p:spPr>
      </p:pic>
      <p:pic>
        <p:nvPicPr>
          <p:cNvPr id="5" name="20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то09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714620"/>
            <a:ext cx="3929090" cy="2857520"/>
          </a:xfrm>
          <a:prstGeom prst="rect">
            <a:avLst/>
          </a:prstGeom>
        </p:spPr>
      </p:pic>
      <p:pic>
        <p:nvPicPr>
          <p:cNvPr id="4" name="Рисунок 3" descr="Фото09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2714620"/>
            <a:ext cx="4038786" cy="2786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285728"/>
            <a:ext cx="8572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Первая и последняя странички моих записей.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 фото сделаны автором: Пономарчук Дианой и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братом Димой.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SAM_07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9454" y="4643446"/>
            <a:ext cx="2000264" cy="18573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96" y="5857892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9900CC"/>
                </a:solidFill>
              </a:rPr>
              <a:t>Прикасайтесь к красоте живой природы сердцем, </a:t>
            </a:r>
            <a:r>
              <a:rPr lang="ru-RU" b="1" i="1" dirty="0" smtClean="0">
                <a:solidFill>
                  <a:srgbClr val="9900CC"/>
                </a:solidFill>
              </a:rPr>
              <a:t>             </a:t>
            </a:r>
          </a:p>
          <a:p>
            <a:r>
              <a:rPr lang="ru-RU" b="1" i="1" dirty="0" smtClean="0">
                <a:solidFill>
                  <a:srgbClr val="9900CC"/>
                </a:solidFill>
              </a:rPr>
              <a:t> </a:t>
            </a:r>
            <a:r>
              <a:rPr lang="ru-RU" b="1" i="1" dirty="0" smtClean="0">
                <a:solidFill>
                  <a:srgbClr val="9900CC"/>
                </a:solidFill>
              </a:rPr>
              <a:t>                                                чтобы </a:t>
            </a:r>
            <a:r>
              <a:rPr lang="ru-RU" b="1" i="1" dirty="0" smtClean="0">
                <a:solidFill>
                  <a:srgbClr val="9900CC"/>
                </a:solidFill>
              </a:rPr>
              <a:t>оно у нас не зачерствело.     </a:t>
            </a:r>
            <a:endParaRPr lang="ru-RU" b="1" i="1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642918"/>
            <a:ext cx="8501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Для полива овощей поставили большую ванну и наполнили водой</a:t>
            </a:r>
            <a:endParaRPr lang="ru-RU" sz="3600" dirty="0"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Администратор\Рабочий стол\Диана ЛЯГУХА\Фото0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857496"/>
            <a:ext cx="3824281" cy="3714776"/>
          </a:xfrm>
          <a:prstGeom prst="rect">
            <a:avLst/>
          </a:prstGeom>
          <a:noFill/>
        </p:spPr>
      </p:pic>
      <p:pic>
        <p:nvPicPr>
          <p:cNvPr id="1026" name="Picture 2" descr="C:\Documents and Settings\Администратор\Рабочий стол\Диана ЛЯГУХА\Фото04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7" y="2786058"/>
            <a:ext cx="4357718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571480"/>
            <a:ext cx="8501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Однажды в ванне заметила лягушек. Они появлялись там вечером.</a:t>
            </a:r>
            <a:endParaRPr lang="ru-RU" sz="3600" dirty="0"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Администратор\Рабочий стол\Диана ЛЯГУХА\Фото0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714620"/>
            <a:ext cx="3125793" cy="3835405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Диана ЛЯГУХА\Фото04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857496"/>
            <a:ext cx="4681537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285728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30  апреля в ванне  обнаружила икру. Она прикрепилась к железкам, которые лежали в ванне</a:t>
            </a:r>
            <a:endParaRPr lang="ru-RU" sz="3600" dirty="0"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Documents and Settings\Администратор\Рабочий стол\Диана ЛЯГУХА\Фото0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2463" y="2857496"/>
            <a:ext cx="3824313" cy="3621091"/>
          </a:xfrm>
          <a:prstGeom prst="rect">
            <a:avLst/>
          </a:prstGeom>
          <a:noFill/>
        </p:spPr>
      </p:pic>
      <p:pic>
        <p:nvPicPr>
          <p:cNvPr id="6146" name="Picture 2" descr="C:\Documents and Settings\Администратор\Рабочий стол\Диана ЛЯГУХА\Фото01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928934"/>
            <a:ext cx="3913198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428604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Икринки увеличились.</a:t>
            </a:r>
          </a:p>
          <a:p>
            <a:r>
              <a:rPr lang="ru-RU" sz="3600" dirty="0" smtClean="0"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Уже просматривается зародыш.</a:t>
            </a:r>
            <a:endParaRPr lang="ru-RU" sz="3600" dirty="0"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Documents and Settings\Администратор\Рабочий стол\Диана ЛЯГУХА\Фото01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495"/>
            <a:ext cx="3714776" cy="3692529"/>
          </a:xfrm>
          <a:prstGeom prst="rect">
            <a:avLst/>
          </a:prstGeom>
          <a:noFill/>
        </p:spPr>
      </p:pic>
      <p:pic>
        <p:nvPicPr>
          <p:cNvPr id="5123" name="Picture 3" descr="C:\Documents and Settings\Администратор\Рабочий стол\Диана ЛЯГУХА\Фото01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928934"/>
            <a:ext cx="3857652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428604"/>
            <a:ext cx="8072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Появились личинки и первые головастики. Потом их стало очень много. </a:t>
            </a:r>
            <a:endParaRPr lang="ru-RU" sz="3600" dirty="0"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C:\Documents and Settings\Администратор\Рабочий стол\Диана ЛЯГУХА\Фото0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714620"/>
            <a:ext cx="4000528" cy="3429024"/>
          </a:xfrm>
          <a:prstGeom prst="rect">
            <a:avLst/>
          </a:prstGeom>
          <a:noFill/>
        </p:spPr>
      </p:pic>
      <p:pic>
        <p:nvPicPr>
          <p:cNvPr id="5124" name="Picture 4" descr="C:\Documents and Settings\Администратор\Рабочий стол\Диана ЛЯГУХА\Фото01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786058"/>
            <a:ext cx="4038627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Головастики быстро росли.</a:t>
            </a:r>
            <a:endParaRPr lang="ru-RU" sz="3600" dirty="0"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Documents and Settings\Администратор\Рабочий стол\Диана ЛЯГУХА\Фото0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928934"/>
            <a:ext cx="3879849" cy="3462341"/>
          </a:xfrm>
          <a:prstGeom prst="rect">
            <a:avLst/>
          </a:prstGeom>
          <a:noFill/>
        </p:spPr>
      </p:pic>
      <p:pic>
        <p:nvPicPr>
          <p:cNvPr id="6147" name="Picture 3" descr="C:\Documents and Settings\Администратор\Рабочий стол\Диана ЛЯГУХА\Фото02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2463" y="3000372"/>
            <a:ext cx="4395817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428604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1 июля. У головастиков сначала появились задние лапки.</a:t>
            </a:r>
            <a:endParaRPr lang="ru-RU" sz="3600" dirty="0"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Администратор\Рабочий стол\Диана ЛЯГУХА\Копия DSC04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857496"/>
            <a:ext cx="6929486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14290"/>
            <a:ext cx="86439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Головастиков подкармливала Опускала на воду листочек, он набирал воду, становился мягким. Лягушата его объедали.</a:t>
            </a:r>
          </a:p>
          <a:p>
            <a:r>
              <a:rPr lang="ru-RU" sz="3200" dirty="0" smtClean="0"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А ещё головастики собирали тину со стен ванны.</a:t>
            </a:r>
            <a:endParaRPr lang="ru-RU" sz="3200" dirty="0"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 descr="C:\Documents and Settings\Администратор\Рабочий стол\Диана ЛЯГУХА\Фото0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643182"/>
            <a:ext cx="3571900" cy="3929090"/>
          </a:xfrm>
          <a:prstGeom prst="rect">
            <a:avLst/>
          </a:prstGeom>
          <a:noFill/>
        </p:spPr>
      </p:pic>
      <p:pic>
        <p:nvPicPr>
          <p:cNvPr id="6" name="Picture 3" descr="C:\Documents and Settings\Администратор\Рабочий стол\Диана ЛЯГУХА\Фото01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643182"/>
            <a:ext cx="3786214" cy="374809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</Words>
  <Application>Microsoft Office PowerPoint</Application>
  <PresentationFormat>Экран (4:3)</PresentationFormat>
  <Paragraphs>40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88</cp:revision>
  <dcterms:modified xsi:type="dcterms:W3CDTF">2013-05-14T18:45:42Z</dcterms:modified>
</cp:coreProperties>
</file>