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1470025"/>
          </a:xfrm>
        </p:spPr>
        <p:txBody>
          <a:bodyPr/>
          <a:lstStyle/>
          <a:p>
            <a:r>
              <a:rPr lang="de-DE" dirty="0" smtClean="0"/>
              <a:t>Moritz </a:t>
            </a:r>
            <a:r>
              <a:rPr lang="de-DE" dirty="0" err="1" smtClean="0"/>
              <a:t>Bleibtreu</a:t>
            </a:r>
            <a:r>
              <a:rPr lang="de-DE" dirty="0" smtClean="0"/>
              <a:t/>
            </a:r>
            <a:br>
              <a:rPr lang="de-DE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Documents and Settings\1\Рабочий стол\DEUTSCH\Max\Theater und Filmkunst\filmkunst\MORITZ BLEIBTREU\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642918"/>
            <a:ext cx="4572032" cy="621508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Die Präsentation hat der Schüler der elften Klasse </a:t>
            </a:r>
            <a:r>
              <a:rPr lang="de-DE" dirty="0" err="1" smtClean="0"/>
              <a:t>Pysin</a:t>
            </a:r>
            <a:r>
              <a:rPr lang="de-DE" dirty="0" smtClean="0"/>
              <a:t> Maxim geschaffen.</a:t>
            </a:r>
          </a:p>
          <a:p>
            <a:endParaRPr lang="ru-RU" dirty="0"/>
          </a:p>
        </p:txBody>
      </p:sp>
      <p:pic>
        <p:nvPicPr>
          <p:cNvPr id="6146" name="Picture 2" descr="C:\Documents and Settings\1\Рабочий стол\DEUTSCH\Max\Theater und Filmkunst\filmkunst\MORITZ BLEIBTREU\kinopoisk_ru-Moritz-Bleibtreu-41275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49786" y="1600200"/>
            <a:ext cx="323542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Sohn eines Schauspielerpaares</a:t>
            </a:r>
            <a:br>
              <a:rPr lang="de-DE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DE" dirty="0" smtClean="0"/>
              <a:t>Als Sohn eines Schauspielerpaares 1971 geboren, ist er schon als Kind in der Film- und Theaterwelt zu Hause und nimmt bereits mit 18 Jahren an Schauspielkursen in Paris, Nef York und Rom teil</a:t>
            </a:r>
            <a:endParaRPr lang="ru-RU" dirty="0"/>
          </a:p>
        </p:txBody>
      </p:sp>
      <p:pic>
        <p:nvPicPr>
          <p:cNvPr id="1026" name="Picture 2" descr="C:\Documents and Settings\1\Рабочий стол\DEUTSCH\Max\Theater und Filmkunst\filmkunst\MORITZ BLEIBTREU\53918929_moritzbeibtre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83283" y="273050"/>
            <a:ext cx="4295284" cy="5853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Erster Erfolg</a:t>
            </a:r>
            <a:br>
              <a:rPr lang="de-DE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DE" dirty="0" smtClean="0"/>
              <a:t>Seinen ersten Erfolg feiert er 1995 in „Stadtgespräch“, mit der Darstellung eines herzlich blöden Liebhabers. Der endgültige Durchbruch kommt ein Jahr Später mit dem Kinoerfolg  „</a:t>
            </a:r>
            <a:r>
              <a:rPr lang="de-DE" dirty="0" err="1" smtClean="0"/>
              <a:t>Knockin</a:t>
            </a:r>
            <a:r>
              <a:rPr lang="de-DE" dirty="0" smtClean="0"/>
              <a:t> On Heaven s </a:t>
            </a:r>
            <a:r>
              <a:rPr lang="de-DE" dirty="0" err="1" smtClean="0"/>
              <a:t>Door</a:t>
            </a:r>
            <a:r>
              <a:rPr lang="de-DE" dirty="0" smtClean="0"/>
              <a:t>“ . </a:t>
            </a:r>
            <a:endParaRPr lang="ru-RU" dirty="0"/>
          </a:p>
        </p:txBody>
      </p:sp>
      <p:pic>
        <p:nvPicPr>
          <p:cNvPr id="2050" name="Picture 2" descr="C:\Documents and Settings\1\Рабочий стол\DEUTSCH\Max\Theater und Filmkunst\filmkunst\MORITZ BLEIBTREU\12_Moritz_Bleibtre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5050" y="500043"/>
            <a:ext cx="5111750" cy="5500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Als man in „Lola rennt“</a:t>
            </a:r>
            <a:br>
              <a:rPr lang="de-DE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DE" dirty="0" smtClean="0"/>
              <a:t>Für die Rolle des Gangsters Abdul , dessen Waffe eindeutig besser funktioniert als sein Gehirn, erhält </a:t>
            </a:r>
            <a:r>
              <a:rPr lang="de-DE" dirty="0" err="1" smtClean="0"/>
              <a:t>Bleibtreu</a:t>
            </a:r>
            <a:r>
              <a:rPr lang="de-DE" dirty="0" smtClean="0"/>
              <a:t> 1997 den Lubitsch-Preis. Einen weiteren markanten Aufritt hat er bereits ein </a:t>
            </a:r>
            <a:r>
              <a:rPr lang="de-DE" dirty="0" err="1" smtClean="0"/>
              <a:t>Jar</a:t>
            </a:r>
            <a:r>
              <a:rPr lang="de-DE" dirty="0" smtClean="0"/>
              <a:t> später als </a:t>
            </a:r>
            <a:r>
              <a:rPr lang="de-DE" dirty="0" smtClean="0"/>
              <a:t>Mann in </a:t>
            </a:r>
            <a:r>
              <a:rPr lang="de-DE" dirty="0" smtClean="0"/>
              <a:t>„Lola rennt“. </a:t>
            </a:r>
            <a:endParaRPr lang="ru-RU" dirty="0"/>
          </a:p>
        </p:txBody>
      </p:sp>
      <p:pic>
        <p:nvPicPr>
          <p:cNvPr id="3074" name="Picture 2" descr="C:\Documents and Settings\1\Рабочий стол\DEUTSCH\Max\Theater und Filmkunst\filmkunst\MORITZ BLEIBTREU\Moritz_Bleibtre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86369" y="273050"/>
            <a:ext cx="3889112" cy="5853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International bekannt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DE" dirty="0" smtClean="0"/>
              <a:t>Durch den Film wird Moritz </a:t>
            </a:r>
            <a:r>
              <a:rPr lang="de-DE" dirty="0" err="1" smtClean="0"/>
              <a:t>Bleibtreu</a:t>
            </a:r>
            <a:r>
              <a:rPr lang="de-DE" dirty="0" smtClean="0"/>
              <a:t> auch international bekannt. 2001 erhält er den Deutschen Filmpreis als bester Darsteller für „Im Juli“ und „ Das Experiment“.</a:t>
            </a:r>
            <a:endParaRPr lang="ru-RU" dirty="0"/>
          </a:p>
        </p:txBody>
      </p:sp>
      <p:pic>
        <p:nvPicPr>
          <p:cNvPr id="4098" name="Picture 2" descr="C:\Documents and Settings\1\Рабочий стол\DEUTSCH\Max\Theater und Filmkunst\filmkunst\MORITZ BLEIBTREU\53920747_forfanwallet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86182" y="0"/>
            <a:ext cx="5572164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dirty="0" smtClean="0"/>
              <a:t>Im Juli </a:t>
            </a:r>
            <a:endParaRPr lang="ru-RU" sz="5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Documents and Settings\1\Рабочий стол\DEUTSCH\Max\Theater und Filmkunst\filmkunst\MORITZ BLEIBTREU\мориц\5d531eec967d443db75fb209d82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7500990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dirty="0" smtClean="0"/>
              <a:t>Im Juli </a:t>
            </a:r>
            <a:endParaRPr lang="ru-RU" sz="5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C:\Documents and Settings\1\Рабочий стол\DEUTSCH\Max\Theater und Filmkunst\filmkunst\MORITZ BLEIBTREU\мориц\06f3dcce97b34233be947b98843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8258204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dirty="0" smtClean="0"/>
              <a:t>Im Juli </a:t>
            </a:r>
            <a:endParaRPr lang="ru-RU" sz="5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C:\Documents and Settings\1\Рабочий стол\DEUTSCH\Max\Theater und Filmkunst\filmkunst\MORITZ BLEIBTREU\мориц\3116-geom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7716863" cy="5572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dirty="0" smtClean="0"/>
              <a:t>Im Juli </a:t>
            </a:r>
            <a:endParaRPr lang="ru-RU" sz="5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Documents and Settings\1\Рабочий стол\DEUTSCH\Max\Theater und Filmkunst\filmkunst\MORITZ BLEIBTREU\мориц\ff9fb05688cf48b3a53f65503cb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8401080" cy="5572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175</Words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Moritz Bleibtreu </vt:lpstr>
      <vt:lpstr>Sohn eines Schauspielerpaares </vt:lpstr>
      <vt:lpstr>Erster Erfolg </vt:lpstr>
      <vt:lpstr>Als man in „Lola rennt“ </vt:lpstr>
      <vt:lpstr>International bekannt</vt:lpstr>
      <vt:lpstr>Im Juli </vt:lpstr>
      <vt:lpstr>Im Juli </vt:lpstr>
      <vt:lpstr>Im Juli </vt:lpstr>
      <vt:lpstr>Im Juli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8</cp:revision>
  <dcterms:modified xsi:type="dcterms:W3CDTF">2001-12-31T21:12:23Z</dcterms:modified>
</cp:coreProperties>
</file>