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4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9ED1-551B-4C88-AFF7-7F76EF1CBBCB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BD00-FAA0-41FC-A5ED-82E8282E5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enka-knigolub.livejournal.com/10645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Рисунок 1" descr="0_8ce94_a25a9cb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714356"/>
            <a:ext cx="5357850" cy="5500726"/>
          </a:xfrm>
          <a:prstGeom prst="flowChartMagneticTape">
            <a:avLst/>
          </a:prstGeom>
          <a:ln w="76200">
            <a:solidFill>
              <a:srgbClr val="00B050"/>
            </a:solidFill>
            <a:prstDash val="lgDashDot"/>
          </a:ln>
        </p:spPr>
      </p:pic>
      <p:sp>
        <p:nvSpPr>
          <p:cNvPr id="4" name="TextBox 3"/>
          <p:cNvSpPr txBox="1"/>
          <p:nvPr/>
        </p:nvSpPr>
        <p:spPr>
          <a:xfrm>
            <a:off x="0" y="538067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Презентацию подготовила учитель </a:t>
            </a:r>
            <a:r>
              <a:rPr lang="ru-RU" i="1" dirty="0" err="1" smtClean="0"/>
              <a:t>нач</a:t>
            </a:r>
            <a:r>
              <a:rPr lang="ru-RU" i="1" dirty="0" smtClean="0"/>
              <a:t>. классов </a:t>
            </a:r>
            <a:endParaRPr lang="ru-RU" i="1" dirty="0" smtClean="0"/>
          </a:p>
          <a:p>
            <a:r>
              <a:rPr lang="ru-RU" i="1" dirty="0" smtClean="0"/>
              <a:t>МОУ МСОШ №2</a:t>
            </a:r>
            <a:endParaRPr lang="ru-RU" i="1" dirty="0" smtClean="0"/>
          </a:p>
          <a:p>
            <a:r>
              <a:rPr lang="ru-RU" i="1" dirty="0" smtClean="0"/>
              <a:t>Киселева И.И.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8794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http://elenka-knigolub.livejournal.com/106450.html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1000108"/>
            <a:ext cx="286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Картинки взяты с сайта: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Рисунок 1" descr="0_8ce95_ed19ce8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8072494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6929462"/>
          </a:xfrm>
          <a:prstGeom prst="rect">
            <a:avLst/>
          </a:prstGeom>
        </p:spPr>
      </p:pic>
      <p:pic>
        <p:nvPicPr>
          <p:cNvPr id="2" name="Рисунок 1" descr="0_8ce96_46c2c79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7"/>
            <a:ext cx="800105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3" name="Рисунок 2" descr="0_8ce97_2f030a0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778674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Рисунок 1" descr="0_8ce98_c96218c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7929618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Рисунок 1" descr="0_8ce99_471d737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3"/>
            <a:ext cx="7858180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Рисунок 1" descr="0_8ce9a_1712e23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04"/>
            <a:ext cx="778674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Рисунок 1" descr="0_8ce9b_45c41db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800105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Рисунок 1" descr="0_8ce9c_317d580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571480"/>
            <a:ext cx="457203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5</cp:revision>
  <dcterms:created xsi:type="dcterms:W3CDTF">2012-04-11T12:08:53Z</dcterms:created>
  <dcterms:modified xsi:type="dcterms:W3CDTF">2012-05-08T13:32:59Z</dcterms:modified>
</cp:coreProperties>
</file>