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4/28/2013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0%D0%BB%D0%B8%D1%84%D0%BE%D1%80%D0%BD%D0%B8%D0%B9%D1%81%D0%BA%D0%B8%D0%B9_%D1%83%D0%BD%D0%B8%D0%B2%D0%B5%D1%80%D1%81%D0%B8%D1%82%D0%B5%D1%82" TargetMode="External"/><Relationship Id="rId13" Type="http://schemas.openxmlformats.org/officeDocument/2006/relationships/hyperlink" Target="http://ru.wikipedia.org/wiki/%D0%A1%D0%B0%D0%BD%D1%82%D0%B0-%D0%91%D0%B0%D1%80%D0%B1%D0%B0%D1%80%D0%B0_(%D0%9A%D0%B0%D0%BB%D0%B8%D1%84%D0%BE%D1%80%D0%BD%D0%B8%D1%8F)" TargetMode="External"/><Relationship Id="rId3" Type="http://schemas.openxmlformats.org/officeDocument/2006/relationships/hyperlink" Target="http://ru.wikipedia.org/wiki/%D0%9C%D0%B8%D0%BD%D0%B8%D1%81%D1%82%D0%B5%D1%80%D1%81%D1%82%D0%B2%D0%BE_%D0%BE%D0%B1%D0%BE%D1%80%D0%BE%D0%BD%D1%8B_%D0%A1%D0%A8%D0%90" TargetMode="External"/><Relationship Id="rId7" Type="http://schemas.openxmlformats.org/officeDocument/2006/relationships/hyperlink" Target="http://ru.wikipedia.org/wiki/%D0%9A%D0%BE%D0%BC%D0%BF%D1%8C%D1%8E%D1%82%D0%B5%D1%80%D0%BD%D0%B0%D1%8F_%D1%81%D0%B5%D1%82%D1%8C" TargetMode="External"/><Relationship Id="rId12" Type="http://schemas.openxmlformats.org/officeDocument/2006/relationships/hyperlink" Target="http://ru.wikipedia.org/wiki/%D0%A3%D0%BD%D0%B8%D0%B2%D0%B5%D1%80%D1%81%D0%B8%D1%82%D0%B5%D1%82_%D1%88%D1%82%D0%B0%D1%82%D0%B0_%D0%9A%D0%B0%D0%BB%D0%B8%D1%84%D0%BE%D1%80%D0%BD%D0%B8%D1%8F" TargetMode="External"/><Relationship Id="rId2" Type="http://schemas.openxmlformats.org/officeDocument/2006/relationships/hyperlink" Target="http://ru.wikipedia.org/wiki/1957_%D0%B3%D0%BE%D0%B4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ru.wikipedia.org/wiki/%D0%90%D0%B3%D0%B5%D0%BD%D1%82%D1%81%D1%82%D0%B2%D0%BE_%D0%BF%D0%BE_%D0%BF%D0%B5%D1%80%D1%81%D0%BF%D0%B5%D0%BA%D1%82%D0%B8%D0%B2%D0%BD%D1%8B%D0%BC_%D0%BE%D0%B1%D0%BE%D1%80%D0%BE%D0%BD%D0%BD%D1%8B%D0%BC_%D0%BD%D0%B0%D1%83%D1%87%D0%BD%D0%BE-%D0%B8%D1%81%D1%81%D0%BB%D0%B5%D0%B4%D0%BE%D0%B2%D0%B0%D1%82%D0%B5%D0%BB%D1%8C%D1%81%D0%BA%D0%B8%D0%BC_%D1%80%D0%B0%D0%B7%D1%80%D0%B0%D0%B1%D0%BE%D1%82%D0%BA%D0%B0%D0%BC_%D0%A1%D0%A8%D0%90" TargetMode="External"/><Relationship Id="rId11" Type="http://schemas.openxmlformats.org/officeDocument/2006/relationships/hyperlink" Target="http://ru.wikipedia.org/wiki/%D0%A3%D0%BD%D0%B8%D0%B2%D0%B5%D1%80%D1%81%D0%B8%D1%82%D0%B5%D1%82_%D0%AE%D1%82%D1%8B" TargetMode="External"/><Relationship Id="rId5" Type="http://schemas.openxmlformats.org/officeDocument/2006/relationships/hyperlink" Target="http://ru.wikipedia.org/wiki/%D0%98%D0%BD%D1%84%D0%BE%D1%80%D0%BC%D0%B0%D1%86%D0%B8%D1%8F" TargetMode="External"/><Relationship Id="rId15" Type="http://schemas.openxmlformats.org/officeDocument/2006/relationships/image" Target="../media/image8.jpeg"/><Relationship Id="rId10" Type="http://schemas.openxmlformats.org/officeDocument/2006/relationships/hyperlink" Target="http://ru.wikipedia.org/wiki/%D0%A1%D1%82%D1%8D%D0%BD%D1%84%D0%BE%D1%80%D0%B4%D1%81%D0%BA%D0%B8%D0%B9_%D0%B8%D1%81%D1%81%D0%BB%D0%B5%D0%B4%D0%BE%D0%B2%D0%B0%D1%82%D0%B5%D0%BB%D1%8C%D1%81%D0%BA%D0%B8%D0%B9_%D1%86%D0%B5%D0%BD%D1%82%D1%80" TargetMode="External"/><Relationship Id="rId4" Type="http://schemas.openxmlformats.org/officeDocument/2006/relationships/hyperlink" Target="http://ru.wikipedia.org/wiki/%D0%A1%D0%BE%D0%B5%D0%B4%D0%B8%D0%BD%D1%91%D0%BD%D0%BD%D1%8B%D0%B5_%D0%A8%D1%82%D0%B0%D1%82%D1%8B_%D0%90%D0%BC%D0%B5%D1%80%D0%B8%D0%BA%D0%B8" TargetMode="External"/><Relationship Id="rId9" Type="http://schemas.openxmlformats.org/officeDocument/2006/relationships/hyperlink" Target="http://ru.wikipedia.org/wiki/%D0%9B%D0%BE%D1%81-%D0%90%D0%BD%D0%B4%D0%B6%D0%B5%D0%BB%D0%B5%D1%81" TargetMode="External"/><Relationship Id="rId14" Type="http://schemas.openxmlformats.org/officeDocument/2006/relationships/hyperlink" Target="http://ru.wikipedia.org/wiki/ARPANE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D%D1%86%D0%B8%D0%B4%D0%B5%D0%BD%D1%82_%D1%81_%D1%8E%D0%B6%D0%BD%D0%BE%D0%BA%D0%BE%D1%80%D0%B5%D0%B9%D1%81%D0%BA%D0%B8%D0%BC_%D0%91%D0%BE%D0%B8%D0%BD%D0%B3%D0%BE%D0%BC_(1983)" TargetMode="External"/><Relationship Id="rId2" Type="http://schemas.openxmlformats.org/officeDocument/2006/relationships/hyperlink" Target="http://ru.wikipedia.org/wiki/1983_%D0%B3%D0%BE%D0%B4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hyperlink" Target="http://ru.wikipedia.org/wiki/GPS" TargetMode="External"/><Relationship Id="rId4" Type="http://schemas.openxmlformats.org/officeDocument/2006/relationships/hyperlink" Target="http://ru.wikipedia.org/wiki/%D0%A0%D0%B5%D0%B9%D0%B3%D0%B0%D0%BD,_%D0%A0%D0%BE%D0%BD%D0%B0%D0%BB%D1%8C%D0%B4_%D0%A3%D0%B8%D0%BB%D1%81%D0%BE%D0%B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Научные достижения последних лет</a:t>
            </a:r>
            <a:endParaRPr lang="ru-RU" dirty="0"/>
          </a:p>
        </p:txBody>
      </p:sp>
      <p:pic>
        <p:nvPicPr>
          <p:cNvPr id="3" name="Рисунок 2" descr="165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73820">
            <a:off x="6423242" y="2183899"/>
            <a:ext cx="2228850" cy="2228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85169">
            <a:off x="3915699" y="4685529"/>
            <a:ext cx="2286000" cy="1428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403791">
            <a:off x="428648" y="4686248"/>
            <a:ext cx="1772880" cy="17728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jpg_jpg_200x150_q8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66239">
            <a:off x="2173382" y="2148688"/>
            <a:ext cx="2086429" cy="16561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Мобильный телефон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2000" dirty="0" smtClean="0"/>
              <a:t>В далеком 1947 году лаборатория </a:t>
            </a:r>
            <a:r>
              <a:rPr lang="ru-RU" sz="2000" dirty="0" err="1" smtClean="0"/>
              <a:t>Bell</a:t>
            </a:r>
            <a:r>
              <a:rPr lang="ru-RU" sz="2000" dirty="0" smtClean="0"/>
              <a:t> </a:t>
            </a:r>
            <a:r>
              <a:rPr lang="ru-RU" sz="2000" dirty="0" err="1" smtClean="0"/>
              <a:t>Laboratories</a:t>
            </a:r>
            <a:r>
              <a:rPr lang="ru-RU" sz="2000" dirty="0" smtClean="0"/>
              <a:t> (США) официально выступила с предложением создать мобильный телефон. Эту дату можно считать точкой отсчета. Именно тогда официально началась активная работа по созданию нового устройства.</a:t>
            </a:r>
            <a:endParaRPr lang="ru-RU" sz="2000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365104"/>
            <a:ext cx="2448272" cy="200481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Персональный компьютер(ПК)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80445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В октябре 1945 года в США был создан первый компьютер ENIAC (</a:t>
            </a:r>
            <a:r>
              <a:rPr lang="ru-RU" dirty="0" err="1" smtClean="0"/>
              <a:t>Electronic</a:t>
            </a:r>
            <a:r>
              <a:rPr lang="ru-RU" dirty="0" smtClean="0"/>
              <a:t> </a:t>
            </a:r>
            <a:r>
              <a:rPr lang="ru-RU" dirty="0" err="1" smtClean="0"/>
              <a:t>Numerical</a:t>
            </a:r>
            <a:r>
              <a:rPr lang="ru-RU" dirty="0" smtClean="0"/>
              <a:t> </a:t>
            </a:r>
            <a:r>
              <a:rPr lang="ru-RU" dirty="0" err="1" smtClean="0"/>
              <a:t>Integrator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Calculator</a:t>
            </a:r>
            <a:r>
              <a:rPr lang="ru-RU" dirty="0" smtClean="0"/>
              <a:t> — электронный числовой интегратор и вычислитель).</a:t>
            </a:r>
          </a:p>
          <a:p>
            <a:pPr algn="ctr"/>
            <a:r>
              <a:rPr lang="ru-RU" dirty="0" smtClean="0"/>
              <a:t>В ЭВМ первого поколения использовались </a:t>
            </a:r>
            <a:r>
              <a:rPr lang="ru-RU" i="1" dirty="0" smtClean="0"/>
              <a:t>электронные лампы</a:t>
            </a:r>
            <a:r>
              <a:rPr lang="ru-RU" dirty="0" smtClean="0"/>
              <a:t>. Так, фирма IBM в 1952 году выпустила первый промышленный компьютер IBM-701, содержащий 4000 электронных ламп и 12000 германиевых диодов. Один компьютер этого типа занимал площадь порядка 30 кв. метров, потреблял много электроэнергии, имел низкую надежность. Поиск неисправности составлял 3-5 дней.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293096"/>
            <a:ext cx="2304256" cy="207682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104152"/>
          </a:xfrm>
        </p:spPr>
        <p:txBody>
          <a:bodyPr/>
          <a:lstStyle/>
          <a:p>
            <a:pPr algn="ctr"/>
            <a:r>
              <a:rPr lang="ru-RU" dirty="0" smtClean="0"/>
              <a:t>Интернет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732448"/>
          </a:xfrm>
        </p:spPr>
        <p:txBody>
          <a:bodyPr>
            <a:noAutofit/>
          </a:bodyPr>
          <a:lstStyle/>
          <a:p>
            <a:r>
              <a:rPr lang="ru-RU" sz="1600" dirty="0" smtClean="0"/>
              <a:t>В </a:t>
            </a:r>
            <a:r>
              <a:rPr lang="ru-RU" sz="1600" dirty="0" smtClean="0">
                <a:hlinkClick r:id="rId2" tooltip="1957 год"/>
              </a:rPr>
              <a:t>1957 году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3" tooltip="Министерство обороны США"/>
              </a:rPr>
              <a:t>Министерство обороны США</a:t>
            </a:r>
            <a:r>
              <a:rPr lang="ru-RU" sz="1600" dirty="0" smtClean="0"/>
              <a:t> посчитало, что на случай войны </a:t>
            </a:r>
            <a:r>
              <a:rPr lang="ru-RU" sz="1600" dirty="0" smtClean="0">
                <a:hlinkClick r:id="rId4" tooltip="Соединённые Штаты Америки"/>
              </a:rPr>
              <a:t>Америке</a:t>
            </a:r>
            <a:r>
              <a:rPr lang="ru-RU" sz="1600" dirty="0" smtClean="0"/>
              <a:t> нужна надёжная система передачи </a:t>
            </a:r>
            <a:r>
              <a:rPr lang="ru-RU" sz="1600" dirty="0" smtClean="0">
                <a:hlinkClick r:id="rId5" tooltip="Информация"/>
              </a:rPr>
              <a:t>информации</a:t>
            </a:r>
            <a:r>
              <a:rPr lang="ru-RU" sz="1600" dirty="0" smtClean="0"/>
              <a:t>. </a:t>
            </a:r>
            <a:r>
              <a:rPr lang="ru-RU" sz="1600" u="sng" dirty="0" smtClean="0">
                <a:hlinkClick r:id="rId6" tooltip="Агентство по перспективным оборонным научно-исследовательским разработкам США"/>
              </a:rPr>
              <a:t>Агентство по перспективным оборонным научно-исследовательским разработкам США</a:t>
            </a:r>
            <a:r>
              <a:rPr lang="ru-RU" sz="1600" dirty="0" smtClean="0"/>
              <a:t> (DARPA) предложило разработать для этого </a:t>
            </a:r>
            <a:r>
              <a:rPr lang="ru-RU" sz="1600" dirty="0" smtClean="0">
                <a:hlinkClick r:id="rId7" tooltip="Компьютерная сеть"/>
              </a:rPr>
              <a:t>компьютерную сеть</a:t>
            </a:r>
            <a:r>
              <a:rPr lang="ru-RU" sz="1600" dirty="0" smtClean="0"/>
              <a:t>. Разработка такой сети была </a:t>
            </a:r>
            <a:r>
              <a:rPr lang="ru-RU" sz="1600" dirty="0" smtClean="0"/>
              <a:t>поручена </a:t>
            </a:r>
            <a:r>
              <a:rPr lang="ru-RU" sz="1600" dirty="0" smtClean="0">
                <a:hlinkClick r:id="rId8" tooltip="Калифорнийский университет"/>
              </a:rPr>
              <a:t>Калифорнийскому </a:t>
            </a:r>
            <a:r>
              <a:rPr lang="ru-RU" sz="1600" dirty="0" smtClean="0">
                <a:hlinkClick r:id="rId8" tooltip="Калифорнийский университет"/>
              </a:rPr>
              <a:t>университету</a:t>
            </a:r>
            <a:r>
              <a:rPr lang="ru-RU" sz="1600" dirty="0" smtClean="0"/>
              <a:t> в </a:t>
            </a:r>
            <a:r>
              <a:rPr lang="ru-RU" sz="1600" dirty="0" smtClean="0">
                <a:hlinkClick r:id="rId9" tooltip="Лос-Анджелес"/>
              </a:rPr>
              <a:t>Лос-Анджелесе</a:t>
            </a:r>
            <a:r>
              <a:rPr lang="ru-RU" sz="1600" dirty="0" smtClean="0"/>
              <a:t>, </a:t>
            </a:r>
            <a:r>
              <a:rPr lang="ru-RU" sz="1600" dirty="0" err="1" smtClean="0">
                <a:hlinkClick r:id="rId10" tooltip="Стэнфордский исследовательский центр"/>
              </a:rPr>
              <a:t>Стэнфордскому</a:t>
            </a:r>
            <a:r>
              <a:rPr lang="ru-RU" sz="1600" dirty="0" smtClean="0">
                <a:hlinkClick r:id="rId10" tooltip="Стэнфордский исследовательский центр"/>
              </a:rPr>
              <a:t> исследовательскому центру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11" tooltip="Университет Юты"/>
              </a:rPr>
              <a:t>Университету Юты</a:t>
            </a:r>
            <a:r>
              <a:rPr lang="ru-RU" sz="1600" dirty="0" smtClean="0"/>
              <a:t> и </a:t>
            </a:r>
            <a:r>
              <a:rPr lang="ru-RU" sz="1600" dirty="0" smtClean="0">
                <a:hlinkClick r:id="rId12" tooltip="Университет штата Калифорния"/>
              </a:rPr>
              <a:t>Университету штата Калифорния</a:t>
            </a:r>
            <a:r>
              <a:rPr lang="ru-RU" sz="1600" dirty="0" smtClean="0"/>
              <a:t> в </a:t>
            </a:r>
            <a:r>
              <a:rPr lang="ru-RU" sz="1600" dirty="0" smtClean="0">
                <a:hlinkClick r:id="rId13" tooltip="Санта-Барбара (Калифорния)"/>
              </a:rPr>
              <a:t>Санта-Барбаре</a:t>
            </a:r>
            <a:r>
              <a:rPr lang="ru-RU" sz="1600" dirty="0" smtClean="0"/>
              <a:t>. Компьютерная сеть была названа </a:t>
            </a:r>
            <a:r>
              <a:rPr lang="ru-RU" sz="1600" i="1" dirty="0" smtClean="0">
                <a:hlinkClick r:id="rId14" tooltip="ARPANET"/>
              </a:rPr>
              <a:t>ARPANET</a:t>
            </a:r>
            <a:r>
              <a:rPr lang="ru-RU" sz="1600" dirty="0" smtClean="0"/>
              <a:t> </a:t>
            </a:r>
            <a:endParaRPr lang="ru-RU" sz="1600" dirty="0"/>
          </a:p>
        </p:txBody>
      </p:sp>
      <p:pic>
        <p:nvPicPr>
          <p:cNvPr id="4" name="Рисунок 3" descr="интернет.loveradio.ru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986698">
            <a:off x="5782224" y="4978372"/>
            <a:ext cx="1698948" cy="167337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GPS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Первоначально GPS — глобальная система позиционирования, разрабатывалась как чисто военный проект. Но после того, как в </a:t>
            </a:r>
            <a:r>
              <a:rPr lang="ru-RU" dirty="0" smtClean="0">
                <a:hlinkClick r:id="rId2" tooltip="1983 год"/>
              </a:rPr>
              <a:t>1983 году</a:t>
            </a:r>
            <a:r>
              <a:rPr lang="ru-RU" dirty="0" smtClean="0"/>
              <a:t> вторгшийся в воздушное пространство Советского Союза самолёт Корейских Авиалиний с 269 пассажирами на борту </a:t>
            </a:r>
            <a:r>
              <a:rPr lang="ru-RU" dirty="0" smtClean="0">
                <a:hlinkClick r:id="rId3" tooltip="Инцидент с южнокорейским Боингом (1983)"/>
              </a:rPr>
              <a:t>был сбит</a:t>
            </a:r>
            <a:r>
              <a:rPr lang="ru-RU" dirty="0" smtClean="0"/>
              <a:t> из-за дезориентации экипажа в пространстве, президент </a:t>
            </a:r>
            <a:r>
              <a:rPr lang="ru-RU" dirty="0" err="1" smtClean="0"/>
              <a:t>США</a:t>
            </a:r>
            <a:r>
              <a:rPr lang="ru-RU" dirty="0" err="1" smtClean="0">
                <a:hlinkClick r:id="rId4" tooltip="Рейган, Рональд Уилсон"/>
              </a:rPr>
              <a:t>Рональд</a:t>
            </a:r>
            <a:r>
              <a:rPr lang="ru-RU" dirty="0" smtClean="0">
                <a:hlinkClick r:id="rId4" tooltip="Рейган, Рональд Уилсон"/>
              </a:rPr>
              <a:t> Рейган</a:t>
            </a:r>
            <a:r>
              <a:rPr lang="ru-RU" dirty="0" smtClean="0"/>
              <a:t> с целью не допустить в будущем подобные трагедии разрешил частичное использование системы навигации для гражданских целей.</a:t>
            </a:r>
            <a:r>
              <a:rPr lang="ru-RU" baseline="30000" dirty="0" smtClean="0">
                <a:hlinkClick r:id="rId5"/>
              </a:rPr>
              <a:t>[2]</a:t>
            </a:r>
            <a:r>
              <a:rPr lang="ru-RU" dirty="0" smtClean="0"/>
              <a:t> Во избежание применения системы для военных нужд точность была уменьшена специальным алгоритмом</a:t>
            </a:r>
            <a:endParaRPr lang="ru-RU" dirty="0"/>
          </a:p>
        </p:txBody>
      </p:sp>
      <p:pic>
        <p:nvPicPr>
          <p:cNvPr id="4" name="Рисунок 3" descr="telenav-gps-navigator-blackberry-stor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4221088"/>
            <a:ext cx="2664296" cy="17404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Цифровой фотоаппарат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С начала 80-х годов начали развиваться цифровые технологии видео и фотосъемки. Но первые бытовые цифровые фотоаппараты появились на рынке только в 1993-94 годах. Это были черно-белые устройства с качеством снимков хуже, чем у пленочной "мыльницы". В 1995 году фирма </a:t>
            </a:r>
            <a:r>
              <a:rPr lang="ru-RU" dirty="0" err="1" smtClean="0"/>
              <a:t>Kodak</a:t>
            </a:r>
            <a:r>
              <a:rPr lang="ru-RU" dirty="0" smtClean="0"/>
              <a:t> выпускает </a:t>
            </a:r>
            <a:r>
              <a:rPr lang="ru-RU" dirty="0" smtClean="0"/>
              <a:t>первую цифровую фотокамеру для </a:t>
            </a:r>
            <a:r>
              <a:rPr lang="ru-RU" dirty="0" smtClean="0"/>
              <a:t>потребителей–</a:t>
            </a:r>
            <a:r>
              <a:rPr lang="ru-RU" b="1" dirty="0" err="1" smtClean="0"/>
              <a:t>Kodak</a:t>
            </a:r>
            <a:r>
              <a:rPr lang="ru-RU" b="1" dirty="0" smtClean="0"/>
              <a:t>  </a:t>
            </a:r>
            <a:r>
              <a:rPr lang="ru-RU" b="1" dirty="0" smtClean="0"/>
              <a:t>DC40</a:t>
            </a:r>
            <a:r>
              <a:rPr lang="ru-RU" dirty="0" smtClean="0"/>
              <a:t> ценой около</a:t>
            </a:r>
            <a:r>
              <a:rPr lang="ru-RU" sz="2600" dirty="0" smtClean="0"/>
              <a:t> </a:t>
            </a:r>
            <a:r>
              <a:rPr lang="ru-RU" sz="3400" dirty="0" smtClean="0"/>
              <a:t>1000</a:t>
            </a:r>
            <a:r>
              <a:rPr lang="ru-RU" dirty="0" smtClean="0"/>
              <a:t>$. Она была сравнительно больших размеров и подсоединялась к компьютеру через разъем для принтера.</a:t>
            </a:r>
            <a:endParaRPr lang="ru-RU" dirty="0"/>
          </a:p>
        </p:txBody>
      </p:sp>
      <p:pic>
        <p:nvPicPr>
          <p:cNvPr id="4" name="Рисунок 3" descr="02372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653136"/>
            <a:ext cx="2160240" cy="15241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Социальные сети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С появлением интернета многие аспекты нашей жизни постепенно перекочевали в виртуальный мир. И общение не стало исключением, скорее даже, наоборот. Потребность человека в скоростном общении (передаче информации) и стало основанием для появления интернета. Если старшее поколение еще не забыло об </a:t>
            </a:r>
            <a:r>
              <a:rPr lang="ru-RU" dirty="0" err="1" smtClean="0"/>
              <a:t>оффлайновых</a:t>
            </a:r>
            <a:r>
              <a:rPr lang="ru-RU" dirty="0" smtClean="0"/>
              <a:t> формах общения, то молодое поколение все больше отдает предпочтение виртуальным связям. Иногда доходит до того, что даже соседи общаются между собой посредством интернета.</a:t>
            </a:r>
            <a:endParaRPr lang="ru-RU" dirty="0"/>
          </a:p>
        </p:txBody>
      </p:sp>
      <p:pic>
        <p:nvPicPr>
          <p:cNvPr id="4" name="Рисунок 3" descr="2bd195bb783380add44514b30943a18a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437112"/>
            <a:ext cx="2534990" cy="213622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198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Flow</vt:lpstr>
      <vt:lpstr>Научные достижения последних лет</vt:lpstr>
      <vt:lpstr>Мобильный телефон</vt:lpstr>
      <vt:lpstr>Персональный компьютер(ПК)</vt:lpstr>
      <vt:lpstr>Интернет </vt:lpstr>
      <vt:lpstr>GPS</vt:lpstr>
      <vt:lpstr>Цифровой фотоаппарат</vt:lpstr>
      <vt:lpstr>Социальные сети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Научные достижения последних лет</dc:title>
  <dc:creator>RePack by SPecialiST</dc:creator>
  <cp:lastModifiedBy>RePack by SPecialiST</cp:lastModifiedBy>
  <cp:revision>6</cp:revision>
  <dcterms:created xsi:type="dcterms:W3CDTF">2013-04-28T15:10:45Z</dcterms:created>
  <dcterms:modified xsi:type="dcterms:W3CDTF">2013-04-28T16:07:12Z</dcterms:modified>
</cp:coreProperties>
</file>