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BFD66E-513A-4FF8-9AF2-138AD5168FF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60DCF5-F697-4AF3-B2E0-BF613066B019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800000"/>
              </a:solidFill>
              <a:effectLst/>
              <a:latin typeface="Georgia" pitchFamily="18" charset="0"/>
            </a:rPr>
            <a:t>Портрет</a:t>
          </a:r>
        </a:p>
        <a:p>
          <a:endParaRPr lang="ru-RU" sz="2400" b="1" cap="none" spc="0" dirty="0" smtClean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800000"/>
            </a:solidFill>
            <a:effectLst/>
            <a:latin typeface="Georgia" pitchFamily="18" charset="0"/>
          </a:endParaRPr>
        </a:p>
        <a:p>
          <a:endParaRPr lang="ru-RU" sz="2400" b="1" cap="none" spc="0" dirty="0" smtClean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800000"/>
            </a:solidFill>
            <a:effectLst/>
            <a:latin typeface="Georgia" pitchFamily="18" charset="0"/>
          </a:endParaRPr>
        </a:p>
        <a:p>
          <a:r>
            <a: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800000"/>
              </a:solidFill>
              <a:latin typeface="Georgia" pitchFamily="18" charset="0"/>
            </a:rPr>
            <a:t>выпускника</a:t>
          </a:r>
          <a:r>
            <a: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800000"/>
              </a:solidFill>
              <a:latin typeface="Georgia" pitchFamily="18" charset="0"/>
            </a:rPr>
            <a:t>-читателя</a:t>
          </a:r>
          <a:r>
            <a:rPr lang="ru-RU" sz="2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800000"/>
              </a:solidFill>
              <a:effectLst/>
              <a:latin typeface="Georgia" pitchFamily="18" charset="0"/>
            </a:rPr>
            <a:t> </a:t>
          </a:r>
          <a:endParaRPr lang="ru-RU" sz="2600" dirty="0">
            <a:solidFill>
              <a:srgbClr val="800000"/>
            </a:solidFill>
            <a:latin typeface="Georgia" pitchFamily="18" charset="0"/>
          </a:endParaRPr>
        </a:p>
      </dgm:t>
    </dgm:pt>
    <dgm:pt modelId="{123FB23F-64E9-432A-AA8F-3532029A7533}" type="parTrans" cxnId="{AC92C82D-0B31-4505-BFAD-7E30E63368EF}">
      <dgm:prSet/>
      <dgm:spPr/>
      <dgm:t>
        <a:bodyPr/>
        <a:lstStyle/>
        <a:p>
          <a:endParaRPr lang="ru-RU"/>
        </a:p>
      </dgm:t>
    </dgm:pt>
    <dgm:pt modelId="{69D445F4-9A03-4527-9B41-CEEDE2FD7B68}" type="sibTrans" cxnId="{AC92C82D-0B31-4505-BFAD-7E30E63368EF}">
      <dgm:prSet/>
      <dgm:spPr/>
      <dgm:t>
        <a:bodyPr/>
        <a:lstStyle/>
        <a:p>
          <a:endParaRPr lang="ru-RU"/>
        </a:p>
      </dgm:t>
    </dgm:pt>
    <dgm:pt modelId="{2DE3955C-3F0B-438C-93EC-A8CA0B386317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F20000"/>
              </a:solidFill>
              <a:latin typeface="Georgia" pitchFamily="18" charset="0"/>
            </a:rPr>
            <a:t>Адекватно понимает текст</a:t>
          </a:r>
          <a:endParaRPr lang="ru-RU" sz="2800" b="1" dirty="0">
            <a:latin typeface="Georgia" pitchFamily="18" charset="0"/>
          </a:endParaRPr>
        </a:p>
      </dgm:t>
    </dgm:pt>
    <dgm:pt modelId="{41FC0D6C-621C-4EE9-BCB7-F06BB57D75B0}" type="parTrans" cxnId="{468B95EB-6E2E-4809-AEB3-B4D6BE488590}">
      <dgm:prSet/>
      <dgm:spPr/>
      <dgm:t>
        <a:bodyPr/>
        <a:lstStyle/>
        <a:p>
          <a:endParaRPr lang="ru-RU"/>
        </a:p>
      </dgm:t>
    </dgm:pt>
    <dgm:pt modelId="{87C0F103-53EB-47DB-81CC-455528A554EF}" type="sibTrans" cxnId="{468B95EB-6E2E-4809-AEB3-B4D6BE488590}">
      <dgm:prSet/>
      <dgm:spPr/>
      <dgm:t>
        <a:bodyPr/>
        <a:lstStyle/>
        <a:p>
          <a:endParaRPr lang="ru-RU"/>
        </a:p>
      </dgm:t>
    </dgm:pt>
    <dgm:pt modelId="{08A8492A-A2D2-48DE-8F0D-8421ADFE705D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F20000"/>
              </a:solidFill>
              <a:latin typeface="Georgia" pitchFamily="18" charset="0"/>
            </a:rPr>
            <a:t>Самостоятельно</a:t>
          </a:r>
          <a:r>
            <a:rPr lang="ru-RU" sz="2400" b="1" dirty="0" smtClean="0">
              <a:solidFill>
                <a:srgbClr val="F20000"/>
              </a:solidFill>
              <a:latin typeface="Georgia" pitchFamily="18" charset="0"/>
            </a:rPr>
            <a:t> оценивает текст</a:t>
          </a:r>
          <a:endParaRPr lang="ru-RU" sz="2400" b="1" dirty="0">
            <a:latin typeface="Georgia" pitchFamily="18" charset="0"/>
          </a:endParaRPr>
        </a:p>
      </dgm:t>
    </dgm:pt>
    <dgm:pt modelId="{7F33267B-29DD-41E6-9EFD-CDBBE4ECBDC9}" type="parTrans" cxnId="{A10A7A0D-3905-4661-BF68-191D3211891F}">
      <dgm:prSet/>
      <dgm:spPr/>
      <dgm:t>
        <a:bodyPr/>
        <a:lstStyle/>
        <a:p>
          <a:endParaRPr lang="ru-RU"/>
        </a:p>
      </dgm:t>
    </dgm:pt>
    <dgm:pt modelId="{0C0D0BE7-FA19-4B77-BD76-B25B86E1D604}" type="sibTrans" cxnId="{A10A7A0D-3905-4661-BF68-191D3211891F}">
      <dgm:prSet/>
      <dgm:spPr/>
      <dgm:t>
        <a:bodyPr/>
        <a:lstStyle/>
        <a:p>
          <a:endParaRPr lang="ru-RU"/>
        </a:p>
      </dgm:t>
    </dgm:pt>
    <dgm:pt modelId="{B0E10B10-D839-4148-983C-2585408BD17B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F20000"/>
              </a:solidFill>
              <a:latin typeface="Georgia" pitchFamily="18" charset="0"/>
            </a:rPr>
            <a:t>Любит читать</a:t>
          </a:r>
          <a:endParaRPr lang="ru-RU" sz="3200" dirty="0">
            <a:latin typeface="Georgia" pitchFamily="18" charset="0"/>
          </a:endParaRPr>
        </a:p>
      </dgm:t>
    </dgm:pt>
    <dgm:pt modelId="{FE65F4B1-5656-4C25-8666-712D4C716A2E}" type="parTrans" cxnId="{83B686FA-31E9-4E91-BC15-F4115B2D93CE}">
      <dgm:prSet/>
      <dgm:spPr/>
      <dgm:t>
        <a:bodyPr/>
        <a:lstStyle/>
        <a:p>
          <a:endParaRPr lang="ru-RU"/>
        </a:p>
      </dgm:t>
    </dgm:pt>
    <dgm:pt modelId="{7B8C3DDC-2682-4FFC-BABA-774BA052ADC4}" type="sibTrans" cxnId="{83B686FA-31E9-4E91-BC15-F4115B2D93CE}">
      <dgm:prSet/>
      <dgm:spPr/>
      <dgm:t>
        <a:bodyPr/>
        <a:lstStyle/>
        <a:p>
          <a:endParaRPr lang="ru-RU"/>
        </a:p>
      </dgm:t>
    </dgm:pt>
    <dgm:pt modelId="{C0B1330F-FEE0-4BF3-B402-EA2B4018446A}">
      <dgm:prSet custT="1"/>
      <dgm:spPr/>
      <dgm:t>
        <a:bodyPr/>
        <a:lstStyle/>
        <a:p>
          <a:r>
            <a:rPr lang="ru-RU" sz="2400" b="1" dirty="0" smtClean="0">
              <a:solidFill>
                <a:srgbClr val="F20000"/>
              </a:solidFill>
              <a:latin typeface="Georgia" pitchFamily="18" charset="0"/>
            </a:rPr>
            <a:t>Пользуется разными видами чтения в соответствии с целью</a:t>
          </a:r>
          <a:endParaRPr lang="ru-RU" sz="2400" dirty="0">
            <a:latin typeface="Georgia" pitchFamily="18" charset="0"/>
          </a:endParaRPr>
        </a:p>
      </dgm:t>
    </dgm:pt>
    <dgm:pt modelId="{4EE18A22-F5AA-4C6D-AD18-FEEA2668C33A}" type="parTrans" cxnId="{02BDB91A-02C0-49E6-963B-3DB3293FA86F}">
      <dgm:prSet/>
      <dgm:spPr/>
      <dgm:t>
        <a:bodyPr/>
        <a:lstStyle/>
        <a:p>
          <a:endParaRPr lang="ru-RU"/>
        </a:p>
      </dgm:t>
    </dgm:pt>
    <dgm:pt modelId="{B71A6718-1FDE-4796-80A1-3423AA9E8531}" type="sibTrans" cxnId="{02BDB91A-02C0-49E6-963B-3DB3293FA86F}">
      <dgm:prSet/>
      <dgm:spPr/>
      <dgm:t>
        <a:bodyPr/>
        <a:lstStyle/>
        <a:p>
          <a:endParaRPr lang="ru-RU"/>
        </a:p>
      </dgm:t>
    </dgm:pt>
    <dgm:pt modelId="{937B724A-4925-4C0F-8E06-51C99484039C}">
      <dgm:prSet custT="1"/>
      <dgm:spPr/>
      <dgm:t>
        <a:bodyPr/>
        <a:lstStyle/>
        <a:p>
          <a:r>
            <a:rPr lang="ru-RU" sz="2400" b="1" dirty="0" smtClean="0">
              <a:solidFill>
                <a:srgbClr val="F20000"/>
              </a:solidFill>
              <a:latin typeface="Georgia" pitchFamily="18" charset="0"/>
            </a:rPr>
            <a:t>Умеет работать с информацией в тексте</a:t>
          </a:r>
          <a:endParaRPr lang="ru-RU" sz="2400" dirty="0">
            <a:latin typeface="Georgia" pitchFamily="18" charset="0"/>
          </a:endParaRPr>
        </a:p>
      </dgm:t>
    </dgm:pt>
    <dgm:pt modelId="{69DAB7A0-27D5-48A7-A219-B71479B81BA9}" type="parTrans" cxnId="{533C91B1-9CCE-4208-A336-EC4018E16425}">
      <dgm:prSet/>
      <dgm:spPr/>
      <dgm:t>
        <a:bodyPr/>
        <a:lstStyle/>
        <a:p>
          <a:endParaRPr lang="ru-RU"/>
        </a:p>
      </dgm:t>
    </dgm:pt>
    <dgm:pt modelId="{5F9D9AB0-EA4B-4483-9A5D-1783CC8E9CED}" type="sibTrans" cxnId="{533C91B1-9CCE-4208-A336-EC4018E16425}">
      <dgm:prSet/>
      <dgm:spPr/>
      <dgm:t>
        <a:bodyPr/>
        <a:lstStyle/>
        <a:p>
          <a:endParaRPr lang="ru-RU"/>
        </a:p>
      </dgm:t>
    </dgm:pt>
    <dgm:pt modelId="{F90B1666-29CC-4825-8E71-A6FB153D0ADE}">
      <dgm:prSet custT="1"/>
      <dgm:spPr/>
      <dgm:t>
        <a:bodyPr/>
        <a:lstStyle/>
        <a:p>
          <a:r>
            <a:rPr lang="ru-RU" sz="2400" b="1" dirty="0" smtClean="0">
              <a:solidFill>
                <a:srgbClr val="F20000"/>
              </a:solidFill>
              <a:latin typeface="Georgia" pitchFamily="18" charset="0"/>
            </a:rPr>
            <a:t>Умеет искать и выбирать необходимые источники</a:t>
          </a:r>
          <a:endParaRPr lang="ru-RU" sz="2400" dirty="0">
            <a:latin typeface="Georgia" pitchFamily="18" charset="0"/>
          </a:endParaRPr>
        </a:p>
      </dgm:t>
    </dgm:pt>
    <dgm:pt modelId="{E63A5DAF-A749-414B-BE6C-E9C5701D8C5F}" type="parTrans" cxnId="{19134973-2F64-4639-B0D4-DA8F608963E4}">
      <dgm:prSet/>
      <dgm:spPr/>
      <dgm:t>
        <a:bodyPr/>
        <a:lstStyle/>
        <a:p>
          <a:endParaRPr lang="ru-RU"/>
        </a:p>
      </dgm:t>
    </dgm:pt>
    <dgm:pt modelId="{B24062BC-1A74-4E6A-8F35-FF4DB0BDAD8C}" type="sibTrans" cxnId="{19134973-2F64-4639-B0D4-DA8F608963E4}">
      <dgm:prSet/>
      <dgm:spPr/>
      <dgm:t>
        <a:bodyPr/>
        <a:lstStyle/>
        <a:p>
          <a:endParaRPr lang="ru-RU"/>
        </a:p>
      </dgm:t>
    </dgm:pt>
    <dgm:pt modelId="{9A10C9D2-BB98-411A-84B3-1B8482DBB0CC}" type="pres">
      <dgm:prSet presAssocID="{BEBFD66E-513A-4FF8-9AF2-138AD5168FF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4963E0-A4F6-41D3-A457-D872471B11CE}" type="pres">
      <dgm:prSet presAssocID="{5E60DCF5-F697-4AF3-B2E0-BF613066B019}" presName="centerShape" presStyleLbl="node0" presStyleIdx="0" presStyleCnt="1" custScaleX="103891" custScaleY="75880" custLinFactNeighborX="-1405" custLinFactNeighborY="-22563"/>
      <dgm:spPr/>
      <dgm:t>
        <a:bodyPr/>
        <a:lstStyle/>
        <a:p>
          <a:endParaRPr lang="ru-RU"/>
        </a:p>
      </dgm:t>
    </dgm:pt>
    <dgm:pt modelId="{0D49364A-CBF5-4C9B-AA9D-B7DFF96753CB}" type="pres">
      <dgm:prSet presAssocID="{41FC0D6C-621C-4EE9-BCB7-F06BB57D75B0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CEA0D4C0-C968-47F4-9E7A-F34955A9F65A}" type="pres">
      <dgm:prSet presAssocID="{2DE3955C-3F0B-438C-93EC-A8CA0B386317}" presName="node" presStyleLbl="node1" presStyleIdx="0" presStyleCnt="6" custScaleX="148439" custScaleY="121536" custRadScaleRad="120184" custRadScaleInc="382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543B6-9692-4347-A2A6-7874634C311E}" type="pres">
      <dgm:prSet presAssocID="{7F33267B-29DD-41E6-9EFD-CDBBE4ECBDC9}" presName="parTrans" presStyleLbl="bgSibTrans2D1" presStyleIdx="1" presStyleCnt="6" custLinFactNeighborX="-8071" custLinFactNeighborY="441"/>
      <dgm:spPr/>
      <dgm:t>
        <a:bodyPr/>
        <a:lstStyle/>
        <a:p>
          <a:endParaRPr lang="ru-RU"/>
        </a:p>
      </dgm:t>
    </dgm:pt>
    <dgm:pt modelId="{3A4350DD-4F3E-43D3-B224-8D8F67E22237}" type="pres">
      <dgm:prSet presAssocID="{08A8492A-A2D2-48DE-8F0D-8421ADFE705D}" presName="node" presStyleLbl="node1" presStyleIdx="1" presStyleCnt="6" custScaleX="162712" custScaleY="124760" custRadScaleRad="94789" custRadScaleInc="376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44EA0-9A53-46AA-850D-A1074715085A}" type="pres">
      <dgm:prSet presAssocID="{4EE18A22-F5AA-4C6D-AD18-FEEA2668C33A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15D5F7DC-A445-46A0-822D-C0E99FE331FE}" type="pres">
      <dgm:prSet presAssocID="{C0B1330F-FEE0-4BF3-B402-EA2B4018446A}" presName="node" presStyleLbl="node1" presStyleIdx="2" presStyleCnt="6" custScaleX="137009" custScaleY="144624" custRadScaleRad="68777" custRadScaleInc="393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7D82B-4079-4460-B2BF-10D79379E36B}" type="pres">
      <dgm:prSet presAssocID="{69DAB7A0-27D5-48A7-A219-B71479B81BA9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A14C575D-1660-49AD-B56D-C5E9485F8B63}" type="pres">
      <dgm:prSet presAssocID="{937B724A-4925-4C0F-8E06-51C99484039C}" presName="node" presStyleLbl="node1" presStyleIdx="3" presStyleCnt="6" custScaleX="158486" custScaleY="124761" custRadScaleRad="65337" custRadScaleInc="-401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19BD50-CA97-4ECA-8896-FA84C178479C}" type="pres">
      <dgm:prSet presAssocID="{E63A5DAF-A749-414B-BE6C-E9C5701D8C5F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A36400FF-29A2-4C03-9CB6-A53120996BF7}" type="pres">
      <dgm:prSet presAssocID="{F90B1666-29CC-4825-8E71-A6FB153D0ADE}" presName="node" presStyleLbl="node1" presStyleIdx="4" presStyleCnt="6" custScaleX="149921" custScaleY="132243" custRadScaleRad="100492" custRadScaleInc="-389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46892-DCA3-47B4-A5C0-5D72A7921CDC}" type="pres">
      <dgm:prSet presAssocID="{FE65F4B1-5656-4C25-8666-712D4C716A2E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4D527977-2525-4451-AD90-E7E2B344349A}" type="pres">
      <dgm:prSet presAssocID="{B0E10B10-D839-4148-983C-2585408BD17B}" presName="node" presStyleLbl="node1" presStyleIdx="5" presStyleCnt="6" custScaleX="139875" custScaleY="114952" custRadScaleRad="125579" custRadScaleInc="-395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6CE4BB-35D4-447F-BE98-D8E838A9CA0C}" type="presOf" srcId="{4EE18A22-F5AA-4C6D-AD18-FEEA2668C33A}" destId="{F5244EA0-9A53-46AA-850D-A1074715085A}" srcOrd="0" destOrd="0" presId="urn:microsoft.com/office/officeart/2005/8/layout/radial4"/>
    <dgm:cxn modelId="{EFD0DD68-2049-46D8-B848-86F18EE3289A}" type="presOf" srcId="{08A8492A-A2D2-48DE-8F0D-8421ADFE705D}" destId="{3A4350DD-4F3E-43D3-B224-8D8F67E22237}" srcOrd="0" destOrd="0" presId="urn:microsoft.com/office/officeart/2005/8/layout/radial4"/>
    <dgm:cxn modelId="{AC92C82D-0B31-4505-BFAD-7E30E63368EF}" srcId="{BEBFD66E-513A-4FF8-9AF2-138AD5168FF7}" destId="{5E60DCF5-F697-4AF3-B2E0-BF613066B019}" srcOrd="0" destOrd="0" parTransId="{123FB23F-64E9-432A-AA8F-3532029A7533}" sibTransId="{69D445F4-9A03-4527-9B41-CEEDE2FD7B68}"/>
    <dgm:cxn modelId="{966C0DCD-4F08-4787-B15F-F9796C8F070D}" type="presOf" srcId="{7F33267B-29DD-41E6-9EFD-CDBBE4ECBDC9}" destId="{B59543B6-9692-4347-A2A6-7874634C311E}" srcOrd="0" destOrd="0" presId="urn:microsoft.com/office/officeart/2005/8/layout/radial4"/>
    <dgm:cxn modelId="{C91BB804-59F3-4E7E-8625-419A6F570014}" type="presOf" srcId="{5E60DCF5-F697-4AF3-B2E0-BF613066B019}" destId="{704963E0-A4F6-41D3-A457-D872471B11CE}" srcOrd="0" destOrd="0" presId="urn:microsoft.com/office/officeart/2005/8/layout/radial4"/>
    <dgm:cxn modelId="{A10A7A0D-3905-4661-BF68-191D3211891F}" srcId="{5E60DCF5-F697-4AF3-B2E0-BF613066B019}" destId="{08A8492A-A2D2-48DE-8F0D-8421ADFE705D}" srcOrd="1" destOrd="0" parTransId="{7F33267B-29DD-41E6-9EFD-CDBBE4ECBDC9}" sibTransId="{0C0D0BE7-FA19-4B77-BD76-B25B86E1D604}"/>
    <dgm:cxn modelId="{ADE405B7-2031-4A98-8811-2B6EE5C22BE5}" type="presOf" srcId="{69DAB7A0-27D5-48A7-A219-B71479B81BA9}" destId="{DAC7D82B-4079-4460-B2BF-10D79379E36B}" srcOrd="0" destOrd="0" presId="urn:microsoft.com/office/officeart/2005/8/layout/radial4"/>
    <dgm:cxn modelId="{1F09D324-3507-4280-840F-983647BA87A6}" type="presOf" srcId="{41FC0D6C-621C-4EE9-BCB7-F06BB57D75B0}" destId="{0D49364A-CBF5-4C9B-AA9D-B7DFF96753CB}" srcOrd="0" destOrd="0" presId="urn:microsoft.com/office/officeart/2005/8/layout/radial4"/>
    <dgm:cxn modelId="{468B95EB-6E2E-4809-AEB3-B4D6BE488590}" srcId="{5E60DCF5-F697-4AF3-B2E0-BF613066B019}" destId="{2DE3955C-3F0B-438C-93EC-A8CA0B386317}" srcOrd="0" destOrd="0" parTransId="{41FC0D6C-621C-4EE9-BCB7-F06BB57D75B0}" sibTransId="{87C0F103-53EB-47DB-81CC-455528A554EF}"/>
    <dgm:cxn modelId="{533C91B1-9CCE-4208-A336-EC4018E16425}" srcId="{5E60DCF5-F697-4AF3-B2E0-BF613066B019}" destId="{937B724A-4925-4C0F-8E06-51C99484039C}" srcOrd="3" destOrd="0" parTransId="{69DAB7A0-27D5-48A7-A219-B71479B81BA9}" sibTransId="{5F9D9AB0-EA4B-4483-9A5D-1783CC8E9CED}"/>
    <dgm:cxn modelId="{FEF0524F-5FF3-4B43-B56A-B9A5483035FF}" type="presOf" srcId="{B0E10B10-D839-4148-983C-2585408BD17B}" destId="{4D527977-2525-4451-AD90-E7E2B344349A}" srcOrd="0" destOrd="0" presId="urn:microsoft.com/office/officeart/2005/8/layout/radial4"/>
    <dgm:cxn modelId="{02BDB91A-02C0-49E6-963B-3DB3293FA86F}" srcId="{5E60DCF5-F697-4AF3-B2E0-BF613066B019}" destId="{C0B1330F-FEE0-4BF3-B402-EA2B4018446A}" srcOrd="2" destOrd="0" parTransId="{4EE18A22-F5AA-4C6D-AD18-FEEA2668C33A}" sibTransId="{B71A6718-1FDE-4796-80A1-3423AA9E8531}"/>
    <dgm:cxn modelId="{C4FB8DE1-5558-46AA-97E8-0B36D7738424}" type="presOf" srcId="{E63A5DAF-A749-414B-BE6C-E9C5701D8C5F}" destId="{3B19BD50-CA97-4ECA-8896-FA84C178479C}" srcOrd="0" destOrd="0" presId="urn:microsoft.com/office/officeart/2005/8/layout/radial4"/>
    <dgm:cxn modelId="{F2B6D27C-B780-4BA6-AE22-164E9FD737CB}" type="presOf" srcId="{2DE3955C-3F0B-438C-93EC-A8CA0B386317}" destId="{CEA0D4C0-C968-47F4-9E7A-F34955A9F65A}" srcOrd="0" destOrd="0" presId="urn:microsoft.com/office/officeart/2005/8/layout/radial4"/>
    <dgm:cxn modelId="{BE7465CC-5937-4BE9-825C-CED650D7055B}" type="presOf" srcId="{937B724A-4925-4C0F-8E06-51C99484039C}" destId="{A14C575D-1660-49AD-B56D-C5E9485F8B63}" srcOrd="0" destOrd="0" presId="urn:microsoft.com/office/officeart/2005/8/layout/radial4"/>
    <dgm:cxn modelId="{19134973-2F64-4639-B0D4-DA8F608963E4}" srcId="{5E60DCF5-F697-4AF3-B2E0-BF613066B019}" destId="{F90B1666-29CC-4825-8E71-A6FB153D0ADE}" srcOrd="4" destOrd="0" parTransId="{E63A5DAF-A749-414B-BE6C-E9C5701D8C5F}" sibTransId="{B24062BC-1A74-4E6A-8F35-FF4DB0BDAD8C}"/>
    <dgm:cxn modelId="{37FF9A1E-DEBB-452F-A485-86AEAE97D8EB}" type="presOf" srcId="{F90B1666-29CC-4825-8E71-A6FB153D0ADE}" destId="{A36400FF-29A2-4C03-9CB6-A53120996BF7}" srcOrd="0" destOrd="0" presId="urn:microsoft.com/office/officeart/2005/8/layout/radial4"/>
    <dgm:cxn modelId="{B9E94AD6-ED74-4C1D-8000-A2C0BCB31338}" type="presOf" srcId="{BEBFD66E-513A-4FF8-9AF2-138AD5168FF7}" destId="{9A10C9D2-BB98-411A-84B3-1B8482DBB0CC}" srcOrd="0" destOrd="0" presId="urn:microsoft.com/office/officeart/2005/8/layout/radial4"/>
    <dgm:cxn modelId="{83B686FA-31E9-4E91-BC15-F4115B2D93CE}" srcId="{5E60DCF5-F697-4AF3-B2E0-BF613066B019}" destId="{B0E10B10-D839-4148-983C-2585408BD17B}" srcOrd="5" destOrd="0" parTransId="{FE65F4B1-5656-4C25-8666-712D4C716A2E}" sibTransId="{7B8C3DDC-2682-4FFC-BABA-774BA052ADC4}"/>
    <dgm:cxn modelId="{72AACB30-17A9-4D0F-AE9F-DCC3A86FDA21}" type="presOf" srcId="{C0B1330F-FEE0-4BF3-B402-EA2B4018446A}" destId="{15D5F7DC-A445-46A0-822D-C0E99FE331FE}" srcOrd="0" destOrd="0" presId="urn:microsoft.com/office/officeart/2005/8/layout/radial4"/>
    <dgm:cxn modelId="{843CBDF7-5B70-4559-BE37-3F3B0E9D4359}" type="presOf" srcId="{FE65F4B1-5656-4C25-8666-712D4C716A2E}" destId="{87246892-DCA3-47B4-A5C0-5D72A7921CDC}" srcOrd="0" destOrd="0" presId="urn:microsoft.com/office/officeart/2005/8/layout/radial4"/>
    <dgm:cxn modelId="{1710BB31-07E7-4434-ADEB-32BE6A462FFB}" type="presParOf" srcId="{9A10C9D2-BB98-411A-84B3-1B8482DBB0CC}" destId="{704963E0-A4F6-41D3-A457-D872471B11CE}" srcOrd="0" destOrd="0" presId="urn:microsoft.com/office/officeart/2005/8/layout/radial4"/>
    <dgm:cxn modelId="{2208360E-5042-415E-82A5-A14DB0C1A9FE}" type="presParOf" srcId="{9A10C9D2-BB98-411A-84B3-1B8482DBB0CC}" destId="{0D49364A-CBF5-4C9B-AA9D-B7DFF96753CB}" srcOrd="1" destOrd="0" presId="urn:microsoft.com/office/officeart/2005/8/layout/radial4"/>
    <dgm:cxn modelId="{A2813D70-0D3C-4ED9-B4AC-2AB8429FABD8}" type="presParOf" srcId="{9A10C9D2-BB98-411A-84B3-1B8482DBB0CC}" destId="{CEA0D4C0-C968-47F4-9E7A-F34955A9F65A}" srcOrd="2" destOrd="0" presId="urn:microsoft.com/office/officeart/2005/8/layout/radial4"/>
    <dgm:cxn modelId="{29FB6519-DD59-40A2-B790-AF180E5DDAFF}" type="presParOf" srcId="{9A10C9D2-BB98-411A-84B3-1B8482DBB0CC}" destId="{B59543B6-9692-4347-A2A6-7874634C311E}" srcOrd="3" destOrd="0" presId="urn:microsoft.com/office/officeart/2005/8/layout/radial4"/>
    <dgm:cxn modelId="{EE508A67-1CD6-4308-B447-9A4374061E3A}" type="presParOf" srcId="{9A10C9D2-BB98-411A-84B3-1B8482DBB0CC}" destId="{3A4350DD-4F3E-43D3-B224-8D8F67E22237}" srcOrd="4" destOrd="0" presId="urn:microsoft.com/office/officeart/2005/8/layout/radial4"/>
    <dgm:cxn modelId="{558A9D43-53A5-4B94-BA04-E126DBD14324}" type="presParOf" srcId="{9A10C9D2-BB98-411A-84B3-1B8482DBB0CC}" destId="{F5244EA0-9A53-46AA-850D-A1074715085A}" srcOrd="5" destOrd="0" presId="urn:microsoft.com/office/officeart/2005/8/layout/radial4"/>
    <dgm:cxn modelId="{1F86444F-220A-4C7B-8564-1463406B2DC8}" type="presParOf" srcId="{9A10C9D2-BB98-411A-84B3-1B8482DBB0CC}" destId="{15D5F7DC-A445-46A0-822D-C0E99FE331FE}" srcOrd="6" destOrd="0" presId="urn:microsoft.com/office/officeart/2005/8/layout/radial4"/>
    <dgm:cxn modelId="{22701C24-8FB4-446D-8516-484336294154}" type="presParOf" srcId="{9A10C9D2-BB98-411A-84B3-1B8482DBB0CC}" destId="{DAC7D82B-4079-4460-B2BF-10D79379E36B}" srcOrd="7" destOrd="0" presId="urn:microsoft.com/office/officeart/2005/8/layout/radial4"/>
    <dgm:cxn modelId="{64010928-11E4-42E8-8DD6-56EF324FA7B3}" type="presParOf" srcId="{9A10C9D2-BB98-411A-84B3-1B8482DBB0CC}" destId="{A14C575D-1660-49AD-B56D-C5E9485F8B63}" srcOrd="8" destOrd="0" presId="urn:microsoft.com/office/officeart/2005/8/layout/radial4"/>
    <dgm:cxn modelId="{D8E6EB32-BECC-41FE-A7AC-A6E0E8D19FFD}" type="presParOf" srcId="{9A10C9D2-BB98-411A-84B3-1B8482DBB0CC}" destId="{3B19BD50-CA97-4ECA-8896-FA84C178479C}" srcOrd="9" destOrd="0" presId="urn:microsoft.com/office/officeart/2005/8/layout/radial4"/>
    <dgm:cxn modelId="{09B626BD-1BC4-4FA2-BF34-B83A104943DE}" type="presParOf" srcId="{9A10C9D2-BB98-411A-84B3-1B8482DBB0CC}" destId="{A36400FF-29A2-4C03-9CB6-A53120996BF7}" srcOrd="10" destOrd="0" presId="urn:microsoft.com/office/officeart/2005/8/layout/radial4"/>
    <dgm:cxn modelId="{C9B59F52-1C4D-407D-9745-9D53C31ABACA}" type="presParOf" srcId="{9A10C9D2-BB98-411A-84B3-1B8482DBB0CC}" destId="{87246892-DCA3-47B4-A5C0-5D72A7921CDC}" srcOrd="11" destOrd="0" presId="urn:microsoft.com/office/officeart/2005/8/layout/radial4"/>
    <dgm:cxn modelId="{B4DBD770-9A3E-46F2-B287-9A8D1BA7AFC5}" type="presParOf" srcId="{9A10C9D2-BB98-411A-84B3-1B8482DBB0CC}" destId="{4D527977-2525-4451-AD90-E7E2B344349A}" srcOrd="12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388" y="188913"/>
          <a:ext cx="8964612" cy="6480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4963E0-A4F6-41D3-A457-D872471B11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04963E0-A4F6-41D3-A457-D872471B11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04963E0-A4F6-41D3-A457-D872471B11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49364A-CBF5-4C9B-AA9D-B7DFF9675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D49364A-CBF5-4C9B-AA9D-B7DFF9675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D49364A-CBF5-4C9B-AA9D-B7DFF9675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A0D4C0-C968-47F4-9E7A-F34955A9F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CEA0D4C0-C968-47F4-9E7A-F34955A9F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CEA0D4C0-C968-47F4-9E7A-F34955A9F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9543B6-9692-4347-A2A6-7874634C3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B59543B6-9692-4347-A2A6-7874634C3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B59543B6-9692-4347-A2A6-7874634C3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4350DD-4F3E-43D3-B224-8D8F67E222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3A4350DD-4F3E-43D3-B224-8D8F67E222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3A4350DD-4F3E-43D3-B224-8D8F67E222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244EA0-9A53-46AA-850D-A10747150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F5244EA0-9A53-46AA-850D-A10747150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F5244EA0-9A53-46AA-850D-A10747150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D5F7DC-A445-46A0-822D-C0E99FE33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15D5F7DC-A445-46A0-822D-C0E99FE33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15D5F7DC-A445-46A0-822D-C0E99FE33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C7D82B-4079-4460-B2BF-10D79379E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DAC7D82B-4079-4460-B2BF-10D79379E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DAC7D82B-4079-4460-B2BF-10D79379E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4C575D-1660-49AD-B56D-C5E9485F8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A14C575D-1660-49AD-B56D-C5E9485F8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A14C575D-1660-49AD-B56D-C5E9485F8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19BD50-CA97-4ECA-8896-FA84C1784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3B19BD50-CA97-4ECA-8896-FA84C1784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3B19BD50-CA97-4ECA-8896-FA84C1784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6400FF-29A2-4C03-9CB6-A53120996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A36400FF-29A2-4C03-9CB6-A53120996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A36400FF-29A2-4C03-9CB6-A53120996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246892-DCA3-47B4-A5C0-5D72A7921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87246892-DCA3-47B4-A5C0-5D72A7921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87246892-DCA3-47B4-A5C0-5D72A7921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527977-2525-4451-AD90-E7E2B3443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4D527977-2525-4451-AD90-E7E2B3443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4D527977-2525-4451-AD90-E7E2B3443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143380"/>
            <a:ext cx="85582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«Еженедельная газета «Нью-Йорк Таймс» содержит больше информации, чем человек 18 века смог бы воспринять за всю свою жизнь»</a:t>
            </a:r>
            <a:endParaRPr lang="ru-RU" dirty="0"/>
          </a:p>
        </p:txBody>
      </p:sp>
      <p:pic>
        <p:nvPicPr>
          <p:cNvPr id="3074" name="Picture 2" descr="http://www.conservapedia.com/images/thumb/c/c5/Sputnik.jpg/400px-Sput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2857520" cy="2178859"/>
          </a:xfrm>
          <a:prstGeom prst="rect">
            <a:avLst/>
          </a:prstGeom>
          <a:noFill/>
        </p:spPr>
      </p:pic>
      <p:pic>
        <p:nvPicPr>
          <p:cNvPr id="3076" name="Picture 4" descr="http://img332.imageshack.us/img332/9626/nytwarsawuprisingeditorshh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57166"/>
            <a:ext cx="2768222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15328" cy="785818"/>
          </a:xfrm>
        </p:spPr>
        <p:txBody>
          <a:bodyPr/>
          <a:lstStyle/>
          <a:p>
            <a:r>
              <a:rPr lang="ru-RU" dirty="0" smtClean="0"/>
              <a:t>Работа в парах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857232"/>
            <a:ext cx="850112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Работа с энциклопедией. </a:t>
            </a:r>
            <a:r>
              <a:rPr lang="ru-RU" dirty="0" smtClean="0"/>
              <a:t>Найдите наиболее значимые, на ваш взгляд, для России исторические события. Выпишите их.  Назовите имена всех монархов 18 века, восседавших на троне. Каким словосочетанием охарактеризовано то время в энциклопедии?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Работа со статьёй учебника «Русская литература 18 века». </a:t>
            </a:r>
            <a:r>
              <a:rPr lang="ru-RU" dirty="0" smtClean="0"/>
              <a:t>Опишите </a:t>
            </a:r>
            <a:r>
              <a:rPr lang="ru-RU" dirty="0" smtClean="0"/>
              <a:t> общественную жизнь </a:t>
            </a:r>
            <a:r>
              <a:rPr lang="ru-RU" dirty="0" smtClean="0"/>
              <a:t>того времени.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Работа с текстом на распечатке, стр. 5-7. </a:t>
            </a:r>
            <a:r>
              <a:rPr lang="ru-RU" dirty="0" smtClean="0"/>
              <a:t>Опишите  общественную жизнь </a:t>
            </a:r>
            <a:r>
              <a:rPr lang="ru-RU" dirty="0" smtClean="0"/>
              <a:t>людей </a:t>
            </a:r>
            <a:r>
              <a:rPr lang="en-US" dirty="0" smtClean="0"/>
              <a:t>XVIII</a:t>
            </a:r>
            <a:r>
              <a:rPr lang="ru-RU" dirty="0" smtClean="0"/>
              <a:t> века.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Работа со статьёй учебника «Русская литература 18 века». </a:t>
            </a:r>
            <a:r>
              <a:rPr lang="ru-RU" dirty="0" smtClean="0"/>
              <a:t>Найдите и запишите особенности литературы </a:t>
            </a:r>
            <a:r>
              <a:rPr lang="en-US" dirty="0" smtClean="0"/>
              <a:t>XVIII</a:t>
            </a:r>
            <a:r>
              <a:rPr lang="ru-RU" dirty="0" smtClean="0"/>
              <a:t> века.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Работа с текстом на распечатке, стр. 8-9. </a:t>
            </a:r>
            <a:r>
              <a:rPr lang="ru-RU" dirty="0" smtClean="0"/>
              <a:t>Найдите и запишите особенности литературы </a:t>
            </a:r>
            <a:r>
              <a:rPr lang="en-US" dirty="0" smtClean="0"/>
              <a:t>XVIII</a:t>
            </a:r>
            <a:r>
              <a:rPr lang="ru-RU" dirty="0" smtClean="0"/>
              <a:t> века.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Работа с текстом на распечатке, стр. 9-11 </a:t>
            </a:r>
            <a:r>
              <a:rPr lang="ru-RU" dirty="0" smtClean="0"/>
              <a:t>Опишите</a:t>
            </a:r>
            <a:r>
              <a:rPr lang="ru-RU" dirty="0" smtClean="0"/>
              <a:t> классицизм </a:t>
            </a:r>
            <a:r>
              <a:rPr lang="ru-RU" dirty="0" smtClean="0"/>
              <a:t>как </a:t>
            </a:r>
            <a:r>
              <a:rPr lang="ru-RU" dirty="0" smtClean="0"/>
              <a:t>литературное направление.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Работа со статьёй учебника «Русская литература 18 века», стр. 39. </a:t>
            </a:r>
            <a:r>
              <a:rPr lang="ru-RU" dirty="0" smtClean="0"/>
              <a:t>Нарисуйте схематически иерархию жанров классицизма. Найдите отличие (я) русского классицизма от европейского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Работа с текстом на распечатке, стр. 10-18. </a:t>
            </a:r>
            <a:r>
              <a:rPr lang="ru-RU" dirty="0" smtClean="0"/>
              <a:t>Дайте характеристику авторских предпочтений того времени по схеме</a:t>
            </a:r>
            <a:r>
              <a:rPr lang="ru-RU" dirty="0" smtClean="0"/>
              <a:t> «Писатели- </a:t>
            </a:r>
            <a:r>
              <a:rPr lang="ru-RU" dirty="0" smtClean="0"/>
              <a:t>классицисты</a:t>
            </a:r>
            <a:r>
              <a:rPr lang="ru-RU" dirty="0" smtClean="0"/>
              <a:t>». Что объединяет этих авторов?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Общая характеристика русской литературы </a:t>
            </a:r>
            <a:r>
              <a:rPr lang="en-US" dirty="0" smtClean="0"/>
              <a:t>XVIII</a:t>
            </a:r>
            <a:r>
              <a:rPr lang="ru-RU" dirty="0" smtClean="0"/>
              <a:t> века. Классицизм. Особенности русского классицизма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214554"/>
            <a:ext cx="81439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План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Исторические события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Общественная жизнь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Особенности литературы того времени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Что включает  в себя понятие классицизма?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Имена писателей и темы, которые их волновали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143380"/>
            <a:ext cx="85582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«Еженедельная газета «Нью-Йорк Таймс» содержит больше информации, чем человек 18 века смог бы воспринять за всю свою жизнь»</a:t>
            </a:r>
            <a:endParaRPr lang="ru-RU" dirty="0"/>
          </a:p>
        </p:txBody>
      </p:sp>
      <p:pic>
        <p:nvPicPr>
          <p:cNvPr id="3074" name="Picture 2" descr="http://www.conservapedia.com/images/thumb/c/c5/Sputnik.jpg/400px-Sput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2857520" cy="2178859"/>
          </a:xfrm>
          <a:prstGeom prst="rect">
            <a:avLst/>
          </a:prstGeom>
          <a:noFill/>
        </p:spPr>
      </p:pic>
      <p:pic>
        <p:nvPicPr>
          <p:cNvPr id="3076" name="Picture 4" descr="http://img332.imageshack.us/img332/9626/nytwarsawuprisingeditorshh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57166"/>
            <a:ext cx="2768222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429684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Следует отметить парадоксальный факт: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500174"/>
            <a:ext cx="86439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</a:t>
            </a:r>
            <a:r>
              <a:rPr lang="ru-RU" sz="2800" smtClean="0"/>
              <a:t>ощный </a:t>
            </a:r>
            <a:r>
              <a:rPr lang="ru-RU" sz="2800" dirty="0" smtClean="0"/>
              <a:t>прорыв, который совершили в последние годы информационные и коммуникативные технологии, явственно обозначил границы наших интеллектуальных возможностей. Причем границы эти возводит вовсе не техника, а наш собственный мозг. Работа, которую мы выполняем, все время усложняется, рабочий ритм ускоряется. И мы с трудом поспеваем за этими изменениями</a:t>
            </a:r>
            <a:r>
              <a:rPr lang="ru-RU" sz="2800" dirty="0" smtClean="0"/>
              <a:t>.</a:t>
            </a:r>
          </a:p>
          <a:p>
            <a:pPr algn="ctr"/>
            <a:endParaRPr lang="ru-RU" sz="2800" dirty="0" smtClean="0"/>
          </a:p>
          <a:p>
            <a:pPr algn="r"/>
            <a:r>
              <a:rPr lang="ru-RU" sz="2800" dirty="0" smtClean="0"/>
              <a:t>Источник: Интернет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329</TotalTime>
  <Words>358</Words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Слайд 1</vt:lpstr>
      <vt:lpstr>«Еженедельная газета «Нью-Йорк Таймс» содержит больше информации, чем человек 18 века смог бы воспринять за всю свою жизнь»</vt:lpstr>
      <vt:lpstr>Работа в парах</vt:lpstr>
      <vt:lpstr>Общая характеристика русской литературы XVIII века. Классицизм. Особенности русского классицизма</vt:lpstr>
      <vt:lpstr>«Еженедельная газета «Нью-Йорк Таймс» содержит больше информации, чем человек 18 века смог бы воспринять за всю свою жизнь»</vt:lpstr>
      <vt:lpstr>Следует отметить парадоксальный факт: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35</cp:revision>
  <dcterms:created xsi:type="dcterms:W3CDTF">2013-09-28T11:26:13Z</dcterms:created>
  <dcterms:modified xsi:type="dcterms:W3CDTF">2013-09-29T13:07:05Z</dcterms:modified>
</cp:coreProperties>
</file>