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Новостроевская средняя школа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Конкурс  «Зеленый наряд школы»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atin typeface="Monotype Corsiva" pitchFamily="66" charset="0"/>
              </a:rPr>
              <a:t>Пополним зеленую семейку</a:t>
            </a: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чащиеся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класса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Есаян Хатун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Лось Вероника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Цель: </a:t>
            </a:r>
            <a:endParaRPr lang="ru-RU" sz="6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принять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участие в программе озеленения школьной территории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благоустройства территории парка;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Задачи:</a:t>
            </a:r>
            <a:endParaRPr lang="ru-RU" sz="6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осуществление проекта «Зеленая семейка»,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приобрести и посадить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туи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наблюдение и уход за растениями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Ученик\Desktop\Пополним семейку\DSC_1321.JPG"/>
          <p:cNvPicPr>
            <a:picLocks noChangeAspect="1" noChangeArrowheads="1"/>
          </p:cNvPicPr>
          <p:nvPr/>
        </p:nvPicPr>
        <p:blipFill>
          <a:blip r:embed="rId2" cstate="print"/>
          <a:srcRect l="16032" r="9636" b="21319"/>
          <a:stretch>
            <a:fillRect/>
          </a:stretch>
        </p:blipFill>
        <p:spPr bwMode="auto">
          <a:xfrm>
            <a:off x="195834" y="260648"/>
            <a:ext cx="8752332" cy="61926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Ученик\Desktop\Пополним семейку\DSC_1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9" y="548680"/>
            <a:ext cx="885698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еник\Desktop\Пополним семейку\DSC_1315.JPG"/>
          <p:cNvPicPr>
            <a:picLocks noChangeAspect="1" noChangeArrowheads="1"/>
          </p:cNvPicPr>
          <p:nvPr/>
        </p:nvPicPr>
        <p:blipFill>
          <a:blip r:embed="rId2" cstate="print"/>
          <a:srcRect l="6388"/>
          <a:stretch>
            <a:fillRect/>
          </a:stretch>
        </p:blipFill>
        <p:spPr bwMode="auto">
          <a:xfrm>
            <a:off x="164926" y="260647"/>
            <a:ext cx="8814148" cy="6277063"/>
          </a:xfrm>
          <a:prstGeom prst="rect">
            <a:avLst/>
          </a:prstGeom>
          <a:noFill/>
        </p:spPr>
      </p:pic>
      <p:pic>
        <p:nvPicPr>
          <p:cNvPr id="2052" name="Picture 4" descr="C:\Users\Ученик\Desktop\thuja_occidentalis4.jpg"/>
          <p:cNvPicPr>
            <a:picLocks noChangeAspect="1" noChangeArrowheads="1"/>
          </p:cNvPicPr>
          <p:nvPr/>
        </p:nvPicPr>
        <p:blipFill>
          <a:blip r:embed="rId3" cstate="print"/>
          <a:srcRect l="65120" t="7369" r="10311"/>
          <a:stretch>
            <a:fillRect/>
          </a:stretch>
        </p:blipFill>
        <p:spPr bwMode="auto">
          <a:xfrm>
            <a:off x="4283968" y="3429000"/>
            <a:ext cx="878251" cy="2201901"/>
          </a:xfrm>
          <a:prstGeom prst="rect">
            <a:avLst/>
          </a:prstGeom>
          <a:noFill/>
        </p:spPr>
      </p:pic>
      <p:pic>
        <p:nvPicPr>
          <p:cNvPr id="5" name="Picture 4" descr="C:\Users\Ученик\Desktop\thuja_occidentalis4.jpg"/>
          <p:cNvPicPr>
            <a:picLocks noChangeAspect="1" noChangeArrowheads="1"/>
          </p:cNvPicPr>
          <p:nvPr/>
        </p:nvPicPr>
        <p:blipFill>
          <a:blip r:embed="rId3" cstate="print"/>
          <a:srcRect l="65120" t="7369" r="10311"/>
          <a:stretch>
            <a:fillRect/>
          </a:stretch>
        </p:blipFill>
        <p:spPr bwMode="auto">
          <a:xfrm>
            <a:off x="1763688" y="2636912"/>
            <a:ext cx="504056" cy="1263740"/>
          </a:xfrm>
          <a:prstGeom prst="rect">
            <a:avLst/>
          </a:prstGeom>
          <a:noFill/>
        </p:spPr>
      </p:pic>
      <p:pic>
        <p:nvPicPr>
          <p:cNvPr id="6" name="Picture 4" descr="C:\Users\Ученик\Desktop\thuja_occidentalis4.jpg"/>
          <p:cNvPicPr>
            <a:picLocks noChangeAspect="1" noChangeArrowheads="1"/>
          </p:cNvPicPr>
          <p:nvPr/>
        </p:nvPicPr>
        <p:blipFill>
          <a:blip r:embed="rId3" cstate="print"/>
          <a:srcRect l="65120" t="7369" r="10311"/>
          <a:stretch>
            <a:fillRect/>
          </a:stretch>
        </p:blipFill>
        <p:spPr bwMode="auto">
          <a:xfrm>
            <a:off x="6228184" y="3501008"/>
            <a:ext cx="1152128" cy="2888548"/>
          </a:xfrm>
          <a:prstGeom prst="rect">
            <a:avLst/>
          </a:prstGeom>
          <a:noFill/>
        </p:spPr>
      </p:pic>
      <p:pic>
        <p:nvPicPr>
          <p:cNvPr id="7" name="Picture 4" descr="C:\Users\Ученик\Desktop\thuja_occidentalis4.jpg"/>
          <p:cNvPicPr>
            <a:picLocks noChangeAspect="1" noChangeArrowheads="1"/>
          </p:cNvPicPr>
          <p:nvPr/>
        </p:nvPicPr>
        <p:blipFill>
          <a:blip r:embed="rId3" cstate="print"/>
          <a:srcRect l="65120" t="7369" r="10311"/>
          <a:stretch>
            <a:fillRect/>
          </a:stretch>
        </p:blipFill>
        <p:spPr bwMode="auto">
          <a:xfrm>
            <a:off x="2843808" y="2852936"/>
            <a:ext cx="720080" cy="1805343"/>
          </a:xfrm>
          <a:prstGeom prst="rect">
            <a:avLst/>
          </a:prstGeom>
          <a:noFill/>
        </p:spPr>
      </p:pic>
      <p:pic>
        <p:nvPicPr>
          <p:cNvPr id="8" name="Picture 4" descr="C:\Users\Ученик\Desktop\thuja_occidentalis4.jpg"/>
          <p:cNvPicPr>
            <a:picLocks noChangeAspect="1" noChangeArrowheads="1"/>
          </p:cNvPicPr>
          <p:nvPr/>
        </p:nvPicPr>
        <p:blipFill>
          <a:blip r:embed="rId4" cstate="print"/>
          <a:srcRect l="65120" t="7369" r="10311"/>
          <a:stretch>
            <a:fillRect/>
          </a:stretch>
        </p:blipFill>
        <p:spPr bwMode="auto">
          <a:xfrm>
            <a:off x="971600" y="2492896"/>
            <a:ext cx="345885" cy="867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План действий </a:t>
            </a:r>
          </a:p>
          <a:p>
            <a:endParaRPr lang="ru-RU" sz="32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1052736"/>
          <a:ext cx="7560840" cy="55457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27731"/>
                <a:gridCol w="3833109"/>
              </a:tblGrid>
              <a:tr h="5107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мероприятия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</a:tr>
              <a:tr h="5178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Обсуждение в классе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</a:tr>
              <a:tr h="5178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Обсуждение с родителями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</a:tr>
              <a:tr h="5178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проекта</a:t>
                      </a:r>
                    </a:p>
                    <a:p>
                      <a:pPr algn="ctr"/>
                      <a:r>
                        <a:rPr lang="ru-RU" dirty="0" smtClean="0"/>
                        <a:t>Защита</a:t>
                      </a:r>
                      <a:r>
                        <a:rPr lang="ru-RU" baseline="0" dirty="0" smtClean="0"/>
                        <a:t> проекта</a:t>
                      </a:r>
                    </a:p>
                    <a:p>
                      <a:pPr algn="ctr"/>
                      <a:r>
                        <a:rPr lang="ru-RU" baseline="0" dirty="0" smtClean="0"/>
                        <a:t>Изучение материала о туях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ноябрь</a:t>
                      </a:r>
                    </a:p>
                    <a:p>
                      <a:pPr algn="ctr"/>
                      <a:r>
                        <a:rPr lang="ru-RU" dirty="0" smtClean="0"/>
                        <a:t>19 декабря </a:t>
                      </a:r>
                    </a:p>
                    <a:p>
                      <a:pPr algn="ctr"/>
                      <a:r>
                        <a:rPr lang="ru-RU" dirty="0" smtClean="0"/>
                        <a:t>январь-март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178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Подготовка </a:t>
                      </a:r>
                      <a:r>
                        <a:rPr lang="ru-RU" dirty="0" smtClean="0"/>
                        <a:t>грунта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93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Приобретение саженцев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май </a:t>
                      </a:r>
                      <a:r>
                        <a:rPr lang="ru-RU" dirty="0" smtClean="0"/>
                        <a:t>2 декада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2767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Высаживание</a:t>
                      </a:r>
                      <a:r>
                        <a:rPr lang="ru-RU" baseline="0" dirty="0" smtClean="0"/>
                        <a:t> туй</a:t>
                      </a:r>
                    </a:p>
                    <a:p>
                      <a:pPr algn="ctr"/>
                      <a:r>
                        <a:rPr lang="ru-RU" baseline="0" dirty="0" smtClean="0"/>
                        <a:t>Уход за растениями </a:t>
                      </a:r>
                      <a:r>
                        <a:rPr lang="ru-RU" dirty="0" smtClean="0"/>
                        <a:t>(поливка 1 раз в неделю)</a:t>
                      </a: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 мая</a:t>
                      </a:r>
                    </a:p>
                    <a:p>
                      <a:pPr algn="ctr"/>
                      <a:r>
                        <a:rPr lang="ru-RU" dirty="0" smtClean="0"/>
                        <a:t>май </a:t>
                      </a:r>
                      <a:r>
                        <a:rPr lang="ru-RU" dirty="0" smtClean="0"/>
                        <a:t>– июнь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Ожидаемые результаты</a:t>
            </a:r>
            <a:endParaRPr lang="ru-RU" sz="54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8" name="Picture 4" descr="Кликните для просмотра результата &quot;Туи&quot;   3"/>
          <p:cNvPicPr>
            <a:picLocks noChangeAspect="1" noChangeArrowheads="1"/>
          </p:cNvPicPr>
          <p:nvPr/>
        </p:nvPicPr>
        <p:blipFill>
          <a:blip r:embed="rId2" cstate="print"/>
          <a:srcRect b="22463"/>
          <a:stretch>
            <a:fillRect/>
          </a:stretch>
        </p:blipFill>
        <p:spPr bwMode="auto">
          <a:xfrm>
            <a:off x="3239344" y="3781964"/>
            <a:ext cx="5904656" cy="3076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Кликните для просмотра результата &quot;Туи&quot;   7"/>
          <p:cNvPicPr>
            <a:picLocks noChangeAspect="1" noChangeArrowheads="1"/>
          </p:cNvPicPr>
          <p:nvPr/>
        </p:nvPicPr>
        <p:blipFill>
          <a:blip r:embed="rId3" cstate="print"/>
          <a:srcRect t="36848"/>
          <a:stretch>
            <a:fillRect/>
          </a:stretch>
        </p:blipFill>
        <p:spPr bwMode="auto">
          <a:xfrm>
            <a:off x="-1" y="1844824"/>
            <a:ext cx="4600379" cy="186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cs typeface="Times New Roman" pitchFamily="18" charset="0"/>
              </a:rPr>
              <a:t>Финансовый план</a:t>
            </a:r>
          </a:p>
          <a:p>
            <a:pPr indent="540000"/>
            <a:endParaRPr lang="ru-RU" sz="6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  <a:cs typeface="Times New Roman" pitchFamily="18" charset="0"/>
            </a:endParaRPr>
          </a:p>
          <a:p>
            <a:pPr indent="540000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проекта – 2000 рублей.</a:t>
            </a:r>
          </a:p>
          <a:p>
            <a:pPr indent="540000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туи (5 штук) – по 400 рублей</a:t>
            </a:r>
          </a:p>
          <a:p>
            <a:endParaRPr lang="ru-RU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7301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Финансирование: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аработная плата выпускников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спонсорская помощь родителей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Риски</a:t>
            </a:r>
          </a:p>
          <a:p>
            <a:endParaRPr lang="ru-RU" sz="24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ru-RU" sz="7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нежизнеспособность саженцев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нанесенный человеком вред 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92</TotalTime>
  <Words>151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Ученик</cp:lastModifiedBy>
  <cp:revision>12</cp:revision>
  <dcterms:created xsi:type="dcterms:W3CDTF">2013-02-11T11:41:50Z</dcterms:created>
  <dcterms:modified xsi:type="dcterms:W3CDTF">2013-02-14T13:10:25Z</dcterms:modified>
</cp:coreProperties>
</file>