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  <p:sldId id="257" r:id="rId4"/>
    <p:sldId id="264" r:id="rId5"/>
    <p:sldId id="258" r:id="rId6"/>
    <p:sldId id="262" r:id="rId7"/>
    <p:sldId id="266" r:id="rId8"/>
    <p:sldId id="263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FEC9C7-A65E-4D55-9839-60424845A429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C16916-8C58-4AC3-A325-C537FCC9E8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Окружающий мир. 2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i="1" dirty="0" smtClean="0"/>
              <a:t>Правила вежливости.</a:t>
            </a:r>
            <a:endParaRPr lang="ru-RU" sz="6000" i="1" dirty="0"/>
          </a:p>
        </p:txBody>
      </p:sp>
      <p:pic>
        <p:nvPicPr>
          <p:cNvPr id="4" name="Содержимое 3" descr="ы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6637" y="2708920"/>
            <a:ext cx="4163715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Что такое «здравствуй»?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b="1" i="1" dirty="0" smtClean="0"/>
              <a:t>Лучшее из слов,</a:t>
            </a:r>
          </a:p>
          <a:p>
            <a:pPr algn="ctr">
              <a:buNone/>
            </a:pPr>
            <a:r>
              <a:rPr lang="ru-RU" sz="3600" b="1" i="1" dirty="0" smtClean="0"/>
              <a:t>Потому, что «здравствуй»,</a:t>
            </a:r>
          </a:p>
          <a:p>
            <a:pPr algn="ctr">
              <a:buNone/>
            </a:pPr>
            <a:r>
              <a:rPr lang="ru-RU" sz="3600" b="1" i="1" dirty="0" smtClean="0"/>
              <a:t>Значит «будь здоров».</a:t>
            </a:r>
          </a:p>
          <a:p>
            <a:pPr algn="ctr">
              <a:buNone/>
            </a:pPr>
            <a:r>
              <a:rPr lang="ru-RU" sz="3600" b="1" i="1" dirty="0" smtClean="0"/>
              <a:t>Правило запомни,</a:t>
            </a:r>
          </a:p>
          <a:p>
            <a:pPr algn="ctr">
              <a:buNone/>
            </a:pPr>
            <a:r>
              <a:rPr lang="ru-RU" sz="3600" b="1" i="1" dirty="0" err="1" smtClean="0"/>
              <a:t>Знаешь-повтори</a:t>
            </a:r>
            <a:r>
              <a:rPr lang="ru-RU" sz="3600" b="1" i="1" dirty="0" smtClean="0"/>
              <a:t>.</a:t>
            </a:r>
          </a:p>
          <a:p>
            <a:pPr algn="ctr">
              <a:buNone/>
            </a:pPr>
            <a:r>
              <a:rPr lang="ru-RU" sz="3600" b="1" i="1" dirty="0" smtClean="0"/>
              <a:t>Старшим это слово первым говори.</a:t>
            </a:r>
          </a:p>
          <a:p>
            <a:pPr algn="ctr">
              <a:buNone/>
            </a:pPr>
            <a:r>
              <a:rPr lang="ru-RU" sz="3600" b="1" i="1" dirty="0" smtClean="0"/>
              <a:t>Вечером расстались, встретились с утра.</a:t>
            </a:r>
          </a:p>
          <a:p>
            <a:pPr algn="ctr">
              <a:buNone/>
            </a:pPr>
            <a:r>
              <a:rPr lang="ru-RU" sz="3600" b="1" i="1" dirty="0" smtClean="0"/>
              <a:t>Значит , слово «здравствуй» говорить пора.</a:t>
            </a:r>
          </a:p>
          <a:p>
            <a:endParaRPr lang="ru-RU" b="1" dirty="0"/>
          </a:p>
        </p:txBody>
      </p:sp>
      <p:pic>
        <p:nvPicPr>
          <p:cNvPr id="4" name="Содержимое 10" descr="5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1944216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В</a:t>
            </a:r>
            <a:r>
              <a:rPr lang="ru-RU" sz="3200" b="1" i="1" dirty="0" smtClean="0"/>
              <a:t>оробья позвали кошки,</a:t>
            </a:r>
            <a:endParaRPr lang="ru-RU" sz="3200" b="1" i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Обещали чай и крошки,</a:t>
            </a:r>
          </a:p>
          <a:p>
            <a:pPr algn="ctr">
              <a:buNone/>
            </a:pPr>
            <a:r>
              <a:rPr lang="ru-RU" sz="4000" b="1" i="1" dirty="0" smtClean="0"/>
              <a:t>Он сказал:»Благодарю!»</a:t>
            </a:r>
          </a:p>
          <a:p>
            <a:pPr algn="ctr">
              <a:buNone/>
            </a:pPr>
            <a:r>
              <a:rPr lang="ru-RU" sz="4000" b="1" i="1" dirty="0" smtClean="0"/>
              <a:t>Я уже сегодня сыт.</a:t>
            </a:r>
          </a:p>
          <a:p>
            <a:pPr algn="ctr">
              <a:buNone/>
            </a:pPr>
            <a:r>
              <a:rPr lang="ru-RU" sz="4000" b="1" i="1" dirty="0" smtClean="0"/>
              <a:t>Как на когти посмотрю,</a:t>
            </a:r>
          </a:p>
          <a:p>
            <a:pPr algn="ctr">
              <a:buNone/>
            </a:pPr>
            <a:r>
              <a:rPr lang="ru-RU" sz="4000" b="1" i="1" dirty="0" smtClean="0"/>
              <a:t>Так теряю аппетит!»</a:t>
            </a:r>
            <a:endParaRPr lang="ru-RU" sz="4000" b="1" i="1" dirty="0"/>
          </a:p>
        </p:txBody>
      </p:sp>
      <p:pic>
        <p:nvPicPr>
          <p:cNvPr id="13" name="Содержимое 3" descr="ампро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437112"/>
            <a:ext cx="2019300" cy="21488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Автор: Фоменко Т.И.</a:t>
            </a:r>
            <a:endParaRPr lang="ru-RU" dirty="0"/>
          </a:p>
        </p:txBody>
      </p:sp>
      <p:pic>
        <p:nvPicPr>
          <p:cNvPr id="6" name="Содержимое 5" descr="юююю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9974" y="1700808"/>
            <a:ext cx="4778449" cy="41764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dirty="0" smtClean="0"/>
              <a:t>Он кричит «ку-ка-ре-ку!»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Солнцу, речке, ветерку,</a:t>
            </a:r>
          </a:p>
          <a:p>
            <a:pPr algn="ctr">
              <a:buNone/>
            </a:pPr>
            <a:r>
              <a:rPr lang="ru-RU" sz="4400" dirty="0" smtClean="0"/>
              <a:t>И летит на всю округу:</a:t>
            </a:r>
          </a:p>
          <a:p>
            <a:pPr algn="ctr">
              <a:buNone/>
            </a:pPr>
            <a:r>
              <a:rPr lang="ru-RU" sz="4400" dirty="0" smtClean="0"/>
              <a:t>«Добрый день! Ку-ка-ре-ку!»</a:t>
            </a:r>
          </a:p>
        </p:txBody>
      </p:sp>
      <p:pic>
        <p:nvPicPr>
          <p:cNvPr id="6" name="Содержимое 3" descr="f8e5b7bd0e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5758" y="3800797"/>
            <a:ext cx="3204674" cy="305720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«Оживите» картинки, используя слова «здравствуйте», «извините», «до свидания»</a:t>
            </a:r>
            <a:endParaRPr lang="ru-RU" sz="3200" dirty="0"/>
          </a:p>
        </p:txBody>
      </p:sp>
      <p:pic>
        <p:nvPicPr>
          <p:cNvPr id="4" name="Содержимое 3" descr="чсм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840760" cy="5112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0236234_large_4979214_f7f89e88e99e_1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8243854" cy="65253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ить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8136903" cy="61926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ьбю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6632"/>
            <a:ext cx="8208911" cy="63367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цу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52928" cy="626469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Пословицы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Учись вежливости у невоспитанного.</a:t>
            </a:r>
          </a:p>
          <a:p>
            <a:r>
              <a:rPr lang="ru-RU" sz="4000" i="1" dirty="0" smtClean="0"/>
              <a:t>За добро добром платят.</a:t>
            </a:r>
          </a:p>
          <a:p>
            <a:r>
              <a:rPr lang="ru-RU" sz="4000" i="1" dirty="0" smtClean="0"/>
              <a:t>Верная указка не кулак, а ласка.</a:t>
            </a:r>
          </a:p>
          <a:p>
            <a:r>
              <a:rPr lang="ru-RU" sz="4000" i="1" dirty="0" smtClean="0"/>
              <a:t>В добре жить хорошо.</a:t>
            </a:r>
          </a:p>
          <a:p>
            <a:r>
              <a:rPr lang="ru-RU" sz="4000" i="1" dirty="0" smtClean="0"/>
              <a:t>Добро помни, а зло забывай.</a:t>
            </a:r>
            <a:endParaRPr lang="ru-RU" sz="4000" i="1" dirty="0"/>
          </a:p>
        </p:txBody>
      </p:sp>
      <p:pic>
        <p:nvPicPr>
          <p:cNvPr id="4" name="Содержимое 3" descr="ке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941168"/>
            <a:ext cx="16192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</a:t>
            </a:r>
            <a:r>
              <a:rPr lang="ru-RU" i="1" dirty="0" smtClean="0"/>
              <a:t>Доскажи словечко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*Растает даже ледяная глыба</a:t>
            </a:r>
          </a:p>
          <a:p>
            <a:pPr>
              <a:buNone/>
            </a:pPr>
            <a:r>
              <a:rPr lang="ru-RU" sz="3600" dirty="0" smtClean="0"/>
              <a:t>От слова теплого …..</a:t>
            </a:r>
          </a:p>
          <a:p>
            <a:pPr algn="ctr">
              <a:buNone/>
            </a:pPr>
            <a:r>
              <a:rPr lang="ru-RU" sz="3600" dirty="0" smtClean="0"/>
              <a:t>*Зазеленеет старый пень</a:t>
            </a:r>
          </a:p>
          <a:p>
            <a:pPr algn="ctr">
              <a:buNone/>
            </a:pPr>
            <a:r>
              <a:rPr lang="ru-RU" sz="3600" dirty="0" smtClean="0"/>
              <a:t>Когда услышит…..</a:t>
            </a:r>
          </a:p>
          <a:p>
            <a:pPr>
              <a:buNone/>
            </a:pPr>
            <a:r>
              <a:rPr lang="ru-RU" sz="3600" dirty="0" smtClean="0"/>
              <a:t>* Если больше есть не в силах,</a:t>
            </a:r>
          </a:p>
          <a:p>
            <a:pPr>
              <a:buNone/>
            </a:pPr>
            <a:r>
              <a:rPr lang="ru-RU" sz="3600" dirty="0" smtClean="0"/>
              <a:t>Скажем маме мы….</a:t>
            </a:r>
            <a:endParaRPr lang="ru-RU" sz="3600" dirty="0"/>
          </a:p>
        </p:txBody>
      </p:sp>
      <p:pic>
        <p:nvPicPr>
          <p:cNvPr id="4" name="Содержимое 8" descr="мит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268760"/>
            <a:ext cx="1872208" cy="180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193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Окружающий мир. 2 класс.</vt:lpstr>
      <vt:lpstr>Он кричит «ку-ка-ре-ку!»</vt:lpstr>
      <vt:lpstr>«Оживите» картинки, используя слова «здравствуйте», «извините», «до свидания»</vt:lpstr>
      <vt:lpstr>Слайд 4</vt:lpstr>
      <vt:lpstr>Слайд 5</vt:lpstr>
      <vt:lpstr>Слайд 6</vt:lpstr>
      <vt:lpstr>Слайд 7</vt:lpstr>
      <vt:lpstr>Пословицы</vt:lpstr>
      <vt:lpstr>Игра «Доскажи словечко»</vt:lpstr>
      <vt:lpstr>Что такое «здравствуй»?</vt:lpstr>
      <vt:lpstr>Воробья позвали кошки,</vt:lpstr>
      <vt:lpstr>Автор: Фоменко Т.И.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мир. 2 класс.</dc:title>
  <dc:creator>Татьяна</dc:creator>
  <cp:lastModifiedBy>Татьяна</cp:lastModifiedBy>
  <cp:revision>6</cp:revision>
  <dcterms:created xsi:type="dcterms:W3CDTF">2002-01-02T21:37:30Z</dcterms:created>
  <dcterms:modified xsi:type="dcterms:W3CDTF">2002-01-02T22:33:18Z</dcterms:modified>
</cp:coreProperties>
</file>