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43C7-4CA8-4FC0-B07B-8967CEAEB704}" type="datetimeFigureOut">
              <a:rPr lang="ru-RU" smtClean="0"/>
              <a:pPr/>
              <a:t>29.01.2012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986-9177-4261-A500-BF24D22905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43C7-4CA8-4FC0-B07B-8967CEAEB704}" type="datetimeFigureOut">
              <a:rPr lang="ru-RU" smtClean="0"/>
              <a:pPr/>
              <a:t>29.01.2012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986-9177-4261-A500-BF24D22905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43C7-4CA8-4FC0-B07B-8967CEAEB704}" type="datetimeFigureOut">
              <a:rPr lang="ru-RU" smtClean="0"/>
              <a:pPr/>
              <a:t>29.01.2012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986-9177-4261-A500-BF24D22905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43C7-4CA8-4FC0-B07B-8967CEAEB704}" type="datetimeFigureOut">
              <a:rPr lang="ru-RU" smtClean="0"/>
              <a:pPr/>
              <a:t>29.01.2012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986-9177-4261-A500-BF24D22905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43C7-4CA8-4FC0-B07B-8967CEAEB704}" type="datetimeFigureOut">
              <a:rPr lang="ru-RU" smtClean="0"/>
              <a:pPr/>
              <a:t>29.01.2012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986-9177-4261-A500-BF24D22905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43C7-4CA8-4FC0-B07B-8967CEAEB704}" type="datetimeFigureOut">
              <a:rPr lang="ru-RU" smtClean="0"/>
              <a:pPr/>
              <a:t>29.01.2012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986-9177-4261-A500-BF24D22905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43C7-4CA8-4FC0-B07B-8967CEAEB704}" type="datetimeFigureOut">
              <a:rPr lang="ru-RU" smtClean="0"/>
              <a:pPr/>
              <a:t>29.01.2012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986-9177-4261-A500-BF24D22905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43C7-4CA8-4FC0-B07B-8967CEAEB704}" type="datetimeFigureOut">
              <a:rPr lang="ru-RU" smtClean="0"/>
              <a:pPr/>
              <a:t>29.01.2012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986-9177-4261-A500-BF24D22905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43C7-4CA8-4FC0-B07B-8967CEAEB704}" type="datetimeFigureOut">
              <a:rPr lang="ru-RU" smtClean="0"/>
              <a:pPr/>
              <a:t>29.01.2012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986-9177-4261-A500-BF24D22905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43C7-4CA8-4FC0-B07B-8967CEAEB704}" type="datetimeFigureOut">
              <a:rPr lang="ru-RU" smtClean="0"/>
              <a:pPr/>
              <a:t>29.01.2012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986-9177-4261-A500-BF24D22905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43C7-4CA8-4FC0-B07B-8967CEAEB704}" type="datetimeFigureOut">
              <a:rPr lang="ru-RU" smtClean="0"/>
              <a:pPr/>
              <a:t>29.01.2012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986-9177-4261-A500-BF24D22905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043C7-4CA8-4FC0-B07B-8967CEAEB704}" type="datetimeFigureOut">
              <a:rPr lang="ru-RU" smtClean="0"/>
              <a:pPr/>
              <a:t>29.01.2012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CC986-9177-4261-A500-BF24D22905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kyclipart.ru/clipart/drawing/18874-deti-za-partoj.html" TargetMode="External"/><Relationship Id="rId2" Type="http://schemas.openxmlformats.org/officeDocument/2006/relationships/hyperlink" Target="http://school20luvenga.moy.su/index/budushhim_pervoklassnikam/0-65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2.web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80020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3333FF"/>
                </a:solidFill>
              </a:rPr>
              <a:t>Урок русского языка во 2 «В».</a:t>
            </a:r>
            <a:br>
              <a:rPr lang="ru-RU" sz="2800" b="1" i="1" dirty="0" smtClean="0">
                <a:solidFill>
                  <a:srgbClr val="3333FF"/>
                </a:solidFill>
              </a:rPr>
            </a:br>
            <a:r>
              <a:rPr lang="ru-RU" sz="2800" b="1" i="1" dirty="0" smtClean="0">
                <a:solidFill>
                  <a:srgbClr val="3333FF"/>
                </a:solidFill>
              </a:rPr>
              <a:t>Тема: Способ проверки парных согласных</a:t>
            </a:r>
            <a:br>
              <a:rPr lang="ru-RU" sz="2800" b="1" i="1" dirty="0" smtClean="0">
                <a:solidFill>
                  <a:srgbClr val="3333FF"/>
                </a:solidFill>
              </a:rPr>
            </a:br>
            <a:r>
              <a:rPr lang="ru-RU" sz="2800" b="1" i="1" dirty="0" smtClean="0">
                <a:solidFill>
                  <a:srgbClr val="3333FF"/>
                </a:solidFill>
              </a:rPr>
              <a:t>на конце слова.</a:t>
            </a:r>
            <a:br>
              <a:rPr lang="ru-RU" sz="2800" b="1" i="1" dirty="0" smtClean="0">
                <a:solidFill>
                  <a:srgbClr val="3333FF"/>
                </a:solidFill>
              </a:rPr>
            </a:br>
            <a:r>
              <a:rPr lang="ru-RU" sz="2800" b="1" i="1" dirty="0" smtClean="0">
                <a:solidFill>
                  <a:srgbClr val="3333FF"/>
                </a:solidFill>
              </a:rPr>
              <a:t>2009-2010 учебный год.</a:t>
            </a:r>
            <a:br>
              <a:rPr lang="ru-RU" sz="2800" b="1" i="1" dirty="0" smtClean="0">
                <a:solidFill>
                  <a:srgbClr val="3333FF"/>
                </a:solidFill>
              </a:rPr>
            </a:br>
            <a:endParaRPr lang="ru-RU" sz="2800" b="1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3333FF"/>
                </a:solidFill>
              </a:rPr>
              <a:t>Смелых дороги ведут к победе.</a:t>
            </a:r>
            <a:endParaRPr lang="ru-RU" b="1" dirty="0">
              <a:solidFill>
                <a:srgbClr val="3333FF"/>
              </a:solidFill>
            </a:endParaRPr>
          </a:p>
        </p:txBody>
      </p:sp>
      <p:pic>
        <p:nvPicPr>
          <p:cNvPr id="2050" name="Picture 2" descr="C:\Documents and Settings\Администратор\Рабочий стол\26825626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38300"/>
            <a:ext cx="5184576" cy="4310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dirty="0" smtClean="0"/>
              <a:t>http://chel.v-transport.ru/pdd36.html</a:t>
            </a:r>
            <a:br>
              <a:rPr lang="ru-RU" sz="3200" dirty="0" smtClean="0"/>
            </a:br>
            <a:r>
              <a:rPr lang="en-US" sz="3200" dirty="0" smtClean="0"/>
              <a:t> </a:t>
            </a:r>
            <a:r>
              <a:rPr lang="en-US" sz="3200" dirty="0" smtClean="0">
                <a:hlinkClick r:id="rId2"/>
              </a:rPr>
              <a:t>http://school20luvenga.moy.su/index/budushhim_pervoklassnikam/0-65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3200" dirty="0" smtClean="0"/>
              <a:t> </a:t>
            </a:r>
            <a:r>
              <a:rPr lang="en-US" sz="3200" dirty="0" smtClean="0">
                <a:hlinkClick r:id="rId3"/>
              </a:rPr>
              <a:t>ttp</a:t>
            </a:r>
            <a:r>
              <a:rPr lang="en-US" sz="3200" dirty="0" smtClean="0">
                <a:hlinkClick r:id="rId3"/>
              </a:rPr>
              <a:t>://</a:t>
            </a:r>
            <a:r>
              <a:rPr lang="en-US" sz="3200" dirty="0" smtClean="0">
                <a:hlinkClick r:id="rId3"/>
              </a:rPr>
              <a:t>s</a:t>
            </a:r>
            <a:r>
              <a:rPr lang="en-US" sz="3200" dirty="0" smtClean="0">
                <a:hlinkClick r:id="rId3"/>
              </a:rPr>
              <a:t>h</a:t>
            </a:r>
            <a:r>
              <a:rPr lang="en-US" sz="3200" dirty="0" smtClean="0">
                <a:hlinkClick r:id="rId3"/>
              </a:rPr>
              <a:t>kyclipart.ru/clipart/drawing/18874-deti-za-partoj.html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3200" dirty="0" smtClean="0"/>
              <a:t>http</a:t>
            </a:r>
            <a:r>
              <a:rPr lang="en-US" sz="3200" dirty="0" smtClean="0"/>
              <a:t>://massovki.ru/viewtopic.php?f=24&amp;p=280034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1500" b="1" dirty="0" smtClean="0">
                <a:solidFill>
                  <a:srgbClr val="3333FF"/>
                </a:solidFill>
              </a:rPr>
              <a:t>п о е з д к а</a:t>
            </a:r>
            <a:endParaRPr lang="ru-RU" sz="11500" b="1" dirty="0">
              <a:solidFill>
                <a:srgbClr val="3333FF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000" b="1" dirty="0" smtClean="0"/>
              <a:t>п о е з д</a:t>
            </a:r>
          </a:p>
          <a:p>
            <a:pPr algn="ctr">
              <a:buNone/>
            </a:pPr>
            <a:r>
              <a:rPr lang="ru-RU" sz="6000" b="1" dirty="0" smtClean="0"/>
              <a:t>  е з д а</a:t>
            </a:r>
          </a:p>
          <a:p>
            <a:pPr algn="ctr">
              <a:buNone/>
            </a:pPr>
            <a:r>
              <a:rPr lang="ru-RU" sz="6000" b="1" dirty="0" smtClean="0"/>
              <a:t>к о з а</a:t>
            </a:r>
          </a:p>
          <a:p>
            <a:pPr algn="ctr">
              <a:buNone/>
            </a:pPr>
            <a:r>
              <a:rPr lang="ru-RU" sz="6000" b="1" dirty="0" smtClean="0"/>
              <a:t>к о д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520279"/>
          </a:xfrm>
        </p:spPr>
        <p:txBody>
          <a:bodyPr>
            <a:normAutofit/>
          </a:bodyPr>
          <a:lstStyle/>
          <a:p>
            <a:r>
              <a:rPr lang="ru-RU" sz="13800" b="1" dirty="0" smtClean="0">
                <a:solidFill>
                  <a:srgbClr val="3333FF"/>
                </a:solidFill>
                <a:latin typeface="+mn-lt"/>
              </a:rPr>
              <a:t>р о г а д о</a:t>
            </a:r>
            <a:endParaRPr lang="ru-RU" sz="13800" b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7776864" cy="1752600"/>
          </a:xfrm>
        </p:spPr>
        <p:txBody>
          <a:bodyPr>
            <a:noAutofit/>
          </a:bodyPr>
          <a:lstStyle/>
          <a:p>
            <a:r>
              <a:rPr lang="ru-RU" sz="13800" b="1" dirty="0" smtClean="0">
                <a:solidFill>
                  <a:srgbClr val="3333FF"/>
                </a:solidFill>
              </a:rPr>
              <a:t>д   р о г а</a:t>
            </a:r>
            <a:endParaRPr lang="ru-RU" sz="13800" b="1" dirty="0">
              <a:solidFill>
                <a:srgbClr val="3333FF"/>
              </a:solidFill>
            </a:endParaRPr>
          </a:p>
        </p:txBody>
      </p:sp>
      <p:sp>
        <p:nvSpPr>
          <p:cNvPr id="7" name="Кольцо 6"/>
          <p:cNvSpPr/>
          <p:nvPr/>
        </p:nvSpPr>
        <p:spPr>
          <a:xfrm>
            <a:off x="2411760" y="4725144"/>
            <a:ext cx="864096" cy="9144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0106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3333FF"/>
                </a:solidFill>
              </a:rPr>
              <a:t/>
            </a:r>
            <a:br>
              <a:rPr lang="ru-RU" sz="8000" dirty="0" smtClean="0">
                <a:solidFill>
                  <a:srgbClr val="3333FF"/>
                </a:solidFill>
              </a:rPr>
            </a:br>
            <a:endParaRPr lang="ru-RU" sz="8000" dirty="0">
              <a:solidFill>
                <a:srgbClr val="3333FF"/>
              </a:solidFill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32859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8800" b="1" dirty="0" smtClean="0">
                <a:solidFill>
                  <a:srgbClr val="3333FF"/>
                </a:solidFill>
              </a:rPr>
              <a:t>Д    РОЖКА</a:t>
            </a:r>
          </a:p>
          <a:p>
            <a:pPr>
              <a:buNone/>
            </a:pPr>
            <a:r>
              <a:rPr lang="ru-RU" sz="8800" b="1" dirty="0" smtClean="0">
                <a:solidFill>
                  <a:srgbClr val="3333FF"/>
                </a:solidFill>
              </a:rPr>
              <a:t>Д     РОЖЕНЬКА</a:t>
            </a:r>
          </a:p>
          <a:p>
            <a:pPr>
              <a:buNone/>
            </a:pPr>
            <a:r>
              <a:rPr lang="ru-RU" sz="8800" b="1" dirty="0" smtClean="0">
                <a:solidFill>
                  <a:srgbClr val="3333FF"/>
                </a:solidFill>
              </a:rPr>
              <a:t>ПОД    РОЖНИК</a:t>
            </a:r>
          </a:p>
          <a:p>
            <a:pPr>
              <a:buNone/>
            </a:pPr>
            <a:r>
              <a:rPr lang="ru-RU" sz="8800" b="1" dirty="0" smtClean="0">
                <a:solidFill>
                  <a:srgbClr val="3333FF"/>
                </a:solidFill>
              </a:rPr>
              <a:t>БЕЗД    РОЖЬЕ</a:t>
            </a:r>
            <a:endParaRPr lang="ru-RU" sz="8800" b="1" dirty="0">
              <a:solidFill>
                <a:srgbClr val="3333FF"/>
              </a:solidFill>
            </a:endParaRPr>
          </a:p>
        </p:txBody>
      </p:sp>
      <p:sp>
        <p:nvSpPr>
          <p:cNvPr id="26" name="Кольцо 25"/>
          <p:cNvSpPr/>
          <p:nvPr/>
        </p:nvSpPr>
        <p:spPr>
          <a:xfrm>
            <a:off x="1331640" y="764704"/>
            <a:ext cx="936104" cy="864096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Кольцо 26"/>
          <p:cNvSpPr/>
          <p:nvPr/>
        </p:nvSpPr>
        <p:spPr>
          <a:xfrm>
            <a:off x="1403648" y="2348880"/>
            <a:ext cx="1008112" cy="93610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Кольцо 27"/>
          <p:cNvSpPr/>
          <p:nvPr/>
        </p:nvSpPr>
        <p:spPr>
          <a:xfrm>
            <a:off x="2771800" y="3933056"/>
            <a:ext cx="864096" cy="864096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Кольцо 28"/>
          <p:cNvSpPr/>
          <p:nvPr/>
        </p:nvSpPr>
        <p:spPr>
          <a:xfrm>
            <a:off x="2987824" y="5589240"/>
            <a:ext cx="936104" cy="864096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Королевство Азбуковедения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9" name="Picture 4" descr="C:\Documents and Settings\Администратор\Рабочий стол\Новая папка\P102021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290" y="1600200"/>
            <a:ext cx="3366419" cy="4525963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7300" y="2243931"/>
            <a:ext cx="32004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Администратор\Рабочий стол\Новая папка\Копия P10202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88cd44c9dfaf9723-lar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5488" y="1143000"/>
            <a:ext cx="5153025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692697"/>
            <a:ext cx="8856984" cy="273630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3333FF"/>
                </a:solidFill>
              </a:rPr>
              <a:t> 1) Лебедь,лебединая,лебёдушка.</a:t>
            </a:r>
            <a:endParaRPr lang="ru-RU" b="1" dirty="0">
              <a:solidFill>
                <a:srgbClr val="3333FF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7448872" cy="17526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3333FF"/>
                </a:solidFill>
              </a:rPr>
              <a:t>2) Морж, моржиха.                       </a:t>
            </a:r>
            <a:endParaRPr lang="ru-RU" sz="44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61786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Вот царь зверей могучий ле </a:t>
            </a:r>
            <a:r>
              <a:rPr lang="ru-RU" b="1" dirty="0" smtClean="0">
                <a:solidFill>
                  <a:srgbClr val="3333FF"/>
                </a:solidFill>
              </a:rPr>
              <a:t>в</a:t>
            </a:r>
            <a:r>
              <a:rPr lang="ru-RU" dirty="0" smtClean="0"/>
              <a:t>     </a:t>
            </a:r>
            <a:br>
              <a:rPr lang="ru-RU" dirty="0" smtClean="0"/>
            </a:br>
            <a:r>
              <a:rPr lang="ru-RU" dirty="0" smtClean="0"/>
              <a:t>А тут жира  </a:t>
            </a:r>
            <a:r>
              <a:rPr lang="ru-RU" b="1" dirty="0" smtClean="0">
                <a:solidFill>
                  <a:srgbClr val="3333FF"/>
                </a:solidFill>
              </a:rPr>
              <a:t>ф</a:t>
            </a:r>
            <a:r>
              <a:rPr lang="ru-RU" dirty="0" smtClean="0"/>
              <a:t>     с длиннющей шеей.</a:t>
            </a:r>
            <a:br>
              <a:rPr lang="ru-RU" dirty="0" smtClean="0"/>
            </a:br>
            <a:r>
              <a:rPr lang="ru-RU" dirty="0" smtClean="0"/>
              <a:t>Ушастый ё  </a:t>
            </a:r>
            <a:r>
              <a:rPr lang="ru-RU" b="1" dirty="0" smtClean="0">
                <a:solidFill>
                  <a:srgbClr val="3333FF"/>
                </a:solidFill>
              </a:rPr>
              <a:t>ж </a:t>
            </a:r>
            <a:r>
              <a:rPr lang="ru-RU" dirty="0" smtClean="0"/>
              <a:t>    . Чем не хорош?</a:t>
            </a:r>
            <a:br>
              <a:rPr lang="ru-RU" dirty="0" smtClean="0"/>
            </a:br>
            <a:r>
              <a:rPr lang="ru-RU" dirty="0" smtClean="0"/>
              <a:t>Ено  </a:t>
            </a:r>
            <a:r>
              <a:rPr lang="ru-RU" b="1" dirty="0" smtClean="0">
                <a:solidFill>
                  <a:srgbClr val="3333FF"/>
                </a:solidFill>
              </a:rPr>
              <a:t>т </a:t>
            </a:r>
            <a:r>
              <a:rPr lang="ru-RU" dirty="0" smtClean="0"/>
              <a:t>  - красавец смотрит вниз,</a:t>
            </a:r>
            <a:br>
              <a:rPr lang="ru-RU" dirty="0" smtClean="0"/>
            </a:br>
            <a:r>
              <a:rPr lang="ru-RU" dirty="0" smtClean="0"/>
              <a:t>Там потянулась сладко ры  </a:t>
            </a:r>
            <a:r>
              <a:rPr lang="ru-RU" b="1" dirty="0" smtClean="0">
                <a:solidFill>
                  <a:srgbClr val="3333FF"/>
                </a:solidFill>
              </a:rPr>
              <a:t>с </a:t>
            </a:r>
            <a:r>
              <a:rPr lang="ru-RU" dirty="0" smtClean="0"/>
              <a:t>   ь.</a:t>
            </a:r>
            <a:br>
              <a:rPr lang="ru-RU" dirty="0" smtClean="0"/>
            </a:br>
            <a:r>
              <a:rPr lang="ru-RU" dirty="0" smtClean="0"/>
              <a:t>Плывёт могучий бегемо   </a:t>
            </a:r>
            <a:r>
              <a:rPr lang="ru-RU" b="1" dirty="0" smtClean="0">
                <a:solidFill>
                  <a:srgbClr val="3333FF"/>
                </a:solidFill>
              </a:rPr>
              <a:t>т  </a:t>
            </a:r>
            <a:r>
              <a:rPr lang="ru-RU" dirty="0" smtClean="0"/>
              <a:t>  ,</a:t>
            </a:r>
            <a:br>
              <a:rPr lang="ru-RU" dirty="0" smtClean="0"/>
            </a:br>
            <a:r>
              <a:rPr lang="ru-RU" dirty="0" smtClean="0"/>
              <a:t>Медве   </a:t>
            </a:r>
            <a:r>
              <a:rPr lang="ru-RU" b="1" dirty="0" smtClean="0">
                <a:solidFill>
                  <a:srgbClr val="3333FF"/>
                </a:solidFill>
              </a:rPr>
              <a:t>д </a:t>
            </a:r>
            <a:r>
              <a:rPr lang="ru-RU" dirty="0" smtClean="0"/>
              <a:t>   ь   над нерпою ревёт.</a:t>
            </a:r>
            <a:br>
              <a:rPr lang="ru-RU" dirty="0" smtClean="0"/>
            </a:br>
            <a:r>
              <a:rPr lang="ru-RU" dirty="0" smtClean="0"/>
              <a:t>И белый голу  </a:t>
            </a:r>
            <a:r>
              <a:rPr lang="ru-RU" b="1" dirty="0" smtClean="0">
                <a:solidFill>
                  <a:srgbClr val="3333FF"/>
                </a:solidFill>
              </a:rPr>
              <a:t>б  </a:t>
            </a:r>
            <a:r>
              <a:rPr lang="ru-RU" dirty="0" smtClean="0"/>
              <a:t>  ь  там летает.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275856" y="1556792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915816" y="908720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763688" y="2132856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483768" y="4005064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0" name="Овал 9"/>
          <p:cNvSpPr/>
          <p:nvPr/>
        </p:nvSpPr>
        <p:spPr>
          <a:xfrm>
            <a:off x="6660232" y="2708920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588224" y="3429000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3995936" y="4581128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7308304" y="332656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377</TotalTime>
  <Words>80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Урок русского языка во 2 «В». Тема: Способ проверки парных согласных на конце слова. 2009-2010 учебный год. </vt:lpstr>
      <vt:lpstr>п о е з д к а</vt:lpstr>
      <vt:lpstr>р о г а д о</vt:lpstr>
      <vt:lpstr> </vt:lpstr>
      <vt:lpstr>Королевство Азбуковедения</vt:lpstr>
      <vt:lpstr>Слайд 6</vt:lpstr>
      <vt:lpstr>Слайд 7</vt:lpstr>
      <vt:lpstr> 1) Лебедь,лебединая,лебёдушка.</vt:lpstr>
      <vt:lpstr>Вот царь зверей могучий ле в      А тут жира  ф     с длиннющей шеей. Ушастый ё  ж     . Чем не хорош? Ено  т   - красавец смотрит вниз, Там потянулась сладко ры  с    ь. Плывёт могучий бегемо   т    , Медве   д    ь   над нерпою ревёт. И белый голу  б    ь  там летает.  </vt:lpstr>
      <vt:lpstr>Смелых дороги ведут к победе.</vt:lpstr>
      <vt:lpstr>http://chel.v-transport.ru/pdd36.html  http://school20luvenga.moy.su/index/budushhim_pervoklassnikam/0-65   ttp://shkyclipart.ru/clipart/drawing/18874-deti-za-partoj.html  http://massovki.ru/viewtopic.php?f=24&amp;p=280034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Master</dc:creator>
  <cp:lastModifiedBy>Master</cp:lastModifiedBy>
  <cp:revision>40</cp:revision>
  <dcterms:created xsi:type="dcterms:W3CDTF">2012-01-21T14:44:26Z</dcterms:created>
  <dcterms:modified xsi:type="dcterms:W3CDTF">2012-01-29T14:56:01Z</dcterms:modified>
</cp:coreProperties>
</file>