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60" r:id="rId5"/>
    <p:sldId id="258" r:id="rId6"/>
    <p:sldId id="259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причастий и деепричастий в речи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857232"/>
            <a:ext cx="7572428" cy="2786082"/>
          </a:xfrm>
        </p:spPr>
        <p:txBody>
          <a:bodyPr>
            <a:normAutofit fontScale="55000" lnSpcReduction="20000"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 служит сокращением </a:t>
            </a:r>
          </a:p>
          <a:p>
            <a:pPr algn="r"/>
            <a:r>
              <a:rPr lang="ru-RU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человеческого слова, заключая </a:t>
            </a:r>
          </a:p>
          <a:p>
            <a:r>
              <a:rPr lang="ru-RU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имени и глагола силу.</a:t>
            </a:r>
          </a:p>
          <a:p>
            <a:pPr algn="l"/>
            <a:r>
              <a:rPr lang="ru-RU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М.В.Ломоносов</a:t>
            </a:r>
          </a:p>
          <a:p>
            <a:endParaRPr lang="ru-RU" sz="6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596" y="3286124"/>
            <a:ext cx="8429684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Цель</a:t>
            </a:r>
            <a:r>
              <a:rPr kumimoji="0" lang="ru-RU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обобщить знания о причастии и деепричастии, вспомнить об их грамматических особенностях,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выяснить, какова их роль в художественных текстах, а также учиться их употреблять в речи, работать над построением предложений с этими частями речи, чтобы избежать грамматических ошибок.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причастий и деепричастий в речи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85794"/>
            <a:ext cx="6400800" cy="628652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М.Ю.Лермонтов «Родина»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…Просёлочным путём люблю скакать в телеге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взором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медле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пронзая ночи тень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Встречать по сторонам вздыхая о ночлеге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Дрожащие огни печальных деревень…</a:t>
            </a:r>
          </a:p>
          <a:p>
            <a:pPr algn="l"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71538" y="2928934"/>
            <a:ext cx="6400800" cy="6286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Люблю дымок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спалё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…ой жнивы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степи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ночу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..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щий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обоз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на холме средь жёлтой нивы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Чету беле..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щих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берёз.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отрадой многим (не)знакомой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 вижу полное гумно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Избу покрытую соломой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резными ставнями окно…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причастий и деепричастий в речи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1000108"/>
            <a:ext cx="6400800" cy="6429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Лингвистический эксперимент: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Люблю дымок _____________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жнивы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степи _______________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обоз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на холме средь жёлтой нивы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Чету ____________ берёз.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отрадой многим (не)знакомой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 вижу полное гумно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Избу 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резными ставнями окно…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причастий и деепричастий в речи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143372" y="3214686"/>
            <a:ext cx="6400800" cy="6286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Люблю дымок спалённой жнивы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степи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ночующий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обоз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на холме средь жёлтой нивы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Чету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белеющих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берёз.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отрадой 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многим 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незнакомой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 вижу полное гумно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Избу покрытую соломой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резными ставнями окно…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642918"/>
            <a:ext cx="6400800" cy="6429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Лингвистический эксперимент: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Люблю дымок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палевой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жнивы,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степи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ночной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обоз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на холме, средь жёлтой нивы,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Чету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белых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берёз.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отрадой, многим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знакомой,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 вижу полное гумно,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Избу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соломенную,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резными ставнями окно…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причастий и деепричастий в речи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1000108"/>
            <a:ext cx="8143932" cy="3714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Исправьте ошибки в употреблении ДО: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Закрыв книгу, герои надолго остаются в нашей памяти.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Меня охватило сильное беспокойство, получив письмо из деревни.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Возвращаясь домой, пошёл дождь.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Придя в магазин, он оказался закрыт.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Подплывая к берегу, у меня упал в воду зонт.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причастий и деепричастий в речи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857232"/>
          <a:ext cx="8429684" cy="5429288"/>
        </p:xfrm>
        <a:graphic>
          <a:graphicData uri="http://schemas.openxmlformats.org/drawingml/2006/table">
            <a:tbl>
              <a:tblPr/>
              <a:tblGrid>
                <a:gridCol w="4810265"/>
                <a:gridCol w="3619419"/>
              </a:tblGrid>
              <a:tr h="542928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Я пытался делать уборку в своей комнате.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выполнял я свою работу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Неожиданно для самого себя оказался у окна и посмотрел на происходящее на улице.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я замер.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Вдруг я резко развернулся и понёсся по лестнице на улицу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подошёл к …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Спустя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рукава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направляясь из угла в угол.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разинув рот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Выпучив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глаза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сломя голову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Затаив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дыхание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причастий и деепричастий в речи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857232"/>
            <a:ext cx="7286676" cy="407196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Работа с текстом.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пытался делать уборку в своей комнате. Спустя рукава выполнял я свою работу, направляясь из угла в угол. Неожиданно для самого себя оказался у окна и разинув рот посмотрел на происходящее на улице. Выпучив глаза я замер. Вдруг я резко развернулся и сломя голову понёсся по лестнице на улицу. Затаив дыхание подошёл к …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причастий и деепричастий в речи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85723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ДЗ: повторить всё о причастии и деепричастии, упр. 528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476</Words>
  <PresentationFormat>Экран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Употребление причастий и деепричастий в речи</vt:lpstr>
      <vt:lpstr>Употребление причастий и деепричастий в речи</vt:lpstr>
      <vt:lpstr>Употребление причастий и деепричастий в речи</vt:lpstr>
      <vt:lpstr>Употребление причастий и деепричастий в речи</vt:lpstr>
      <vt:lpstr>Употребление причастий и деепричастий в речи</vt:lpstr>
      <vt:lpstr>Употребление причастий и деепричастий в речи</vt:lpstr>
      <vt:lpstr>Употребление причастий и деепричастий в речи</vt:lpstr>
      <vt:lpstr>Употребление причастий и деепричастий в речи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причастий и деепричастий в речи</dc:title>
  <cp:lastModifiedBy>Кожанова Надежда Викторовна</cp:lastModifiedBy>
  <cp:revision>85</cp:revision>
  <dcterms:modified xsi:type="dcterms:W3CDTF">2013-03-20T07:56:58Z</dcterms:modified>
</cp:coreProperties>
</file>