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7296150" cy="10410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76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4/9/2013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орозова\Desktop\весенний фон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26468"/>
            <a:ext cx="6858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дошкольное образовательное учреждение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 развития ребенка - детский сад №41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«ЧЕБУРАШКА»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763215"/>
            <a:ext cx="6858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Конспект  открытого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занятия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«Весенние мелодии»</a:t>
            </a:r>
            <a:endParaRPr lang="ru-RU" sz="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подготовительная к школе группа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114434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Подготовил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Морозова Т.М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                                     Воспитатель-специалист по изобразительной                     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Мытищи,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2013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:\Users\Морозова\Desktop\весенний фон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04664" y="0"/>
            <a:ext cx="5976664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Программное содержание.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Обучающие задачи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Учить детей изображать картину ранней весны; использовать в рисунке разные художественные материалы.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Обогащать речь детей эмоционально окрашенной лексикой.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 задачи.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Развивать умение пользоваться палитрой для приготовления нужного оттенка цвета, пробы краски; разбавлять акварельные краски водой для получения светлых тонов.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Воспитывающие задачи.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Развивать у детей эстетическое восприятие весенней природы. Воспитывать любовь к родному краю.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Методические приёмы.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Рассказ воспитателя, художественное слово, вопросы, вопросы поискового характера, музыкальное сопровождение, метод «Каталога» с использованием таблицы.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Предварительная работа.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Наблюдение на прогулке за весенними проявлениями в природе, рассматривание иллюстраций с весенними пейзажами, составление рассказов по ним, чтение и разучивание стихов.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Репродукции картин о весне, альбомный лист, акварельные краски, цветные карандаши, восковые мелки, фломастеры, палитра, соль, манная крупа, кисти, стаканчики с водой, салфетки.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Дифференцированный подход.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Детям более сильной подгруппы предложить использовать при рисовании 2-3 художественных материала.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Морозова\Desktop\БАБОЧ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5104" y="6804248"/>
            <a:ext cx="2492896" cy="2339752"/>
          </a:xfrm>
          <a:prstGeom prst="ellipse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Морозова\Desktop\весенний фон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4664" y="339867"/>
            <a:ext cx="6120680" cy="804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Ход занятия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Наша земля прекрасна во все времена года, и каждое время прекрасно по-своему. Но есть в природе время, когда природа пробуждается от зимнего сна и вся живёт ожиданием тепла, солнца.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 думаете, когда это бывает?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 детей.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бывает весной.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Действительно, весной. Какое ласковое и нежное слово – весна! И нет уже сна. Что-то радостное, беспокойное звучит в этом имени. Да, весна несёт всем радость жизни, радость творчества, деятельности.! Это чувство охватывает всех людей, и поэты пишут стихи, композиторы – музыку, художники – свои картины.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Сейчас я прочитаю стихи о весне, а вы закройте глаза и представьте то, о чём я буду читать…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94363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Ещё в полях белеет снег,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воды уж весной шумят –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Бегут и будят сонный брег,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Бегут и блещут и гласят…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 гласят во все концы;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 идёт, весна идёт!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молодой весны гонцы,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нас выслала вперёд.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 Тютчев.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Морозова\Desktop\БАБОЧ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5104" y="6804248"/>
            <a:ext cx="2492896" cy="2339752"/>
          </a:xfrm>
          <a:prstGeom prst="ellipse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Морозова\Desktop\весенний фон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20688" y="780703"/>
            <a:ext cx="5688632" cy="697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 приходит со своей палитрой красок. Какие же цвета на ней?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 привлекает внимание детей к выставке репродукций картин о весне, даёт возможность рассмотреть их.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 детей.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Ранней весной – чистое голубое небо, на проталинках – серая или чёрная земля, зеленеющая травка; подтаявший снег, синие ручьи. На этом фоне своей белизной выделяются стройные берёзы, от которых падают синие тени, так как ярко светит солнце.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сейчас я предлагаю вам нарисовать свою картину весны. Подумайте, какой сюжет вы хотите нарисовать, чем вы будете рисовать.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Детям предлагается бумага разного формата, акварель, восковые мелки, цветные карандаши, фломастеры, соль и манная крупа.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Звучит музыка. Дети приступают к рисованию, воспитатель напоминает, что рисунок нужно располагать на всём листе бумаги. Уточнить правила смешивания красок, особенности использования восковых мелков.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конце занятия организуется выставка работ.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C:\Users\Морозова\Desktop\БАБОЧ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5104" y="6804248"/>
            <a:ext cx="2492896" cy="2339752"/>
          </a:xfrm>
          <a:prstGeom prst="ellipse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9EDD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572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Морозова</dc:creator>
  <cp:lastModifiedBy>Чебурашка</cp:lastModifiedBy>
  <cp:revision>27</cp:revision>
  <dcterms:created xsi:type="dcterms:W3CDTF">2013-04-07T11:08:32Z</dcterms:created>
  <dcterms:modified xsi:type="dcterms:W3CDTF">2013-04-09T08:59:41Z</dcterms:modified>
</cp:coreProperties>
</file>