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09C967-0E55-4258-A958-AFFE5F2DC1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67FFCC-150F-422D-B809-1BD7C0FF89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i/%2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5445224"/>
            <a:ext cx="2090093" cy="12815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Презентацию подготовила </a:t>
            </a:r>
          </a:p>
          <a:p>
            <a:r>
              <a:rPr lang="ru-RU" dirty="0" smtClean="0"/>
              <a:t>Ученица 11 «А»</a:t>
            </a:r>
          </a:p>
          <a:p>
            <a:r>
              <a:rPr lang="ru-RU" dirty="0" smtClean="0"/>
              <a:t>ГБОУ СОШ №930</a:t>
            </a:r>
          </a:p>
          <a:p>
            <a:r>
              <a:rPr lang="ru-RU" dirty="0" smtClean="0"/>
              <a:t>Аристархова Анна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2016224"/>
          </a:xfrm>
        </p:spPr>
        <p:txBody>
          <a:bodyPr/>
          <a:lstStyle/>
          <a:p>
            <a:r>
              <a:rPr lang="ru-RU" dirty="0" smtClean="0"/>
              <a:t>Вознесенский </a:t>
            </a:r>
            <a:br>
              <a:rPr lang="ru-RU" dirty="0" smtClean="0"/>
            </a:br>
            <a:r>
              <a:rPr lang="ru-RU" dirty="0" smtClean="0"/>
              <a:t>Андрей  Андреевич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249829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12</a:t>
            </a:r>
            <a:r>
              <a:rPr lang="ru-RU" sz="2400" b="1" smtClean="0"/>
              <a:t> </a:t>
            </a:r>
            <a:r>
              <a:rPr lang="ru-RU" sz="2400" b="1" dirty="0" smtClean="0"/>
              <a:t>мая 1933 – 1 июня 2010 гг.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80471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4165011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усский поэт, прозаик, художник, архитектор. Один из самых известных поэтов-шестидесятников.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67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3354775" cy="1143000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640960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Награды</a:t>
            </a:r>
          </a:p>
          <a:p>
            <a:endParaRPr lang="ru-RU" dirty="0"/>
          </a:p>
          <a:p>
            <a:r>
              <a:rPr lang="ru-RU" dirty="0"/>
              <a:t>Орден «За заслуги перед Отечеством» II степени (5 мая 2008) — за выдающиеся заслуги в развитии отечественной литературы и многолетнюю творческую деятельность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1978 г. в Нью-Йорке Вознесенскому А. А. присуждена премия Международного форума поэтов за выдающиеся достижения в поэзии[10]</a:t>
            </a:r>
          </a:p>
          <a:p>
            <a:r>
              <a:rPr lang="ru-RU" dirty="0"/>
              <a:t>Орден «За заслуги перед Отечеством» III степени (15 января 2004) — за большой вклад в развитие отечественной литературы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Орден Трудового Красного Знамени (1983)</a:t>
            </a:r>
          </a:p>
          <a:p>
            <a:r>
              <a:rPr lang="ru-RU" dirty="0"/>
              <a:t>Государственная премия СССР (1978) — за сборник «Витражных дел мастер» (1976).</a:t>
            </a:r>
          </a:p>
          <a:p>
            <a:r>
              <a:rPr lang="ru-RU" dirty="0"/>
              <a:t>Он является почётным членом десяти академий мира, в том числе Российской академии образования (1993), Американской академии литературы и искусства, Баварской академии искусств, Парижской академии братьев Гонкур, Европейской академии поэзии и других.</a:t>
            </a:r>
          </a:p>
          <a:p>
            <a:r>
              <a:rPr lang="ru-RU" dirty="0"/>
              <a:t>Золотой Почетный знак «Общественное признание» (2003)</a:t>
            </a:r>
          </a:p>
        </p:txBody>
      </p:sp>
    </p:spTree>
    <p:extLst>
      <p:ext uri="{BB962C8B-B14F-4D97-AF65-F5344CB8AC3E}">
        <p14:creationId xmlns:p14="http://schemas.microsoft.com/office/powerpoint/2010/main" val="205668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12511" cy="1143000"/>
          </a:xfrm>
        </p:spPr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424936" cy="2736304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http://ru.wikipedia.org/wiki</a:t>
            </a:r>
            <a:r>
              <a:rPr lang="en-US" dirty="0" smtClean="0">
                <a:hlinkClick r:id="rId2"/>
              </a:rPr>
              <a:t>/%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http://images.yandex.ru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en-US" dirty="0"/>
              <a:t>http://persona.rin.ru/photo/f/10406/5/voznesenskij-andrej-andreevich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53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3" y="260648"/>
            <a:ext cx="3960439" cy="1143000"/>
          </a:xfrm>
        </p:spPr>
        <p:txBody>
          <a:bodyPr/>
          <a:lstStyle/>
          <a:p>
            <a:r>
              <a:rPr lang="ru-RU" dirty="0" smtClean="0"/>
              <a:t>Биография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856984" cy="5400600"/>
          </a:xfrm>
        </p:spPr>
        <p:txBody>
          <a:bodyPr/>
          <a:lstStyle/>
          <a:p>
            <a:r>
              <a:rPr lang="ru-RU" dirty="0"/>
              <a:t>Родился 12 мая 1933 года в Москве. Отец — Андрей Николаевич Вознесенский (1903—1974), инженер-гидротехник, доктор технических наук, профессор, директор </a:t>
            </a:r>
            <a:r>
              <a:rPr lang="ru-RU" dirty="0" err="1"/>
              <a:t>Гидропроекта</a:t>
            </a:r>
            <a:r>
              <a:rPr lang="ru-RU" dirty="0"/>
              <a:t>, Института водных проблем АН СССР, участник строительства Братской и </a:t>
            </a:r>
            <a:r>
              <a:rPr lang="ru-RU" dirty="0" err="1"/>
              <a:t>Ингурской</a:t>
            </a:r>
            <a:r>
              <a:rPr lang="ru-RU" dirty="0"/>
              <a:t> гидроэлектростанций, заслуженный деятель науки и техники Узбекской ССР; мать — Антонина Сергеевна (1905—1983), </a:t>
            </a:r>
            <a:r>
              <a:rPr lang="ru-RU" dirty="0" err="1"/>
              <a:t>урожд</a:t>
            </a:r>
            <a:r>
              <a:rPr lang="ru-RU" dirty="0"/>
              <a:t>. </a:t>
            </a:r>
            <a:r>
              <a:rPr lang="ru-RU" dirty="0" err="1"/>
              <a:t>Пастушихина</a:t>
            </a:r>
            <a:r>
              <a:rPr lang="ru-RU" dirty="0"/>
              <a:t>[2].</a:t>
            </a:r>
          </a:p>
          <a:p>
            <a:r>
              <a:rPr lang="ru-RU" dirty="0"/>
              <a:t>Учился в одной из старейших московских школ (ныне Школа № 1060). В четырнадцатилетнем возрасте послал свои стихи Борису Пастернаку, дружба с которым в дальнейшем оказала сильное влияние на его судьбу. Закончил в 1957 году Московский архитектурный институт. 46 лет прожил в браке с писательницей, кино- и театральным критиком Зоей Богуславской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33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336" y="1484784"/>
            <a:ext cx="504056" cy="1800200"/>
          </a:xfrm>
        </p:spPr>
        <p:txBody>
          <a:bodyPr/>
          <a:lstStyle/>
          <a:p>
            <a:pPr marL="0" indent="0">
              <a:buNone/>
            </a:pPr>
            <a:endParaRPr lang="ru-RU" sz="159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70581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60648"/>
            <a:ext cx="561662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Первые стихи поэта, сразу отразившие его своеобразный стиль, были опубликованы в 1958 году. Его лирика отличалась стремлением «измерить» современного человека категориями и образами мировой цивилизации, экстравагантностью сравнений и метафор, усложнённостью ритмической системы, звуковыми эффектами. Он ученик не только Маяковского и Пастернака, но и одного из последних футуристов — Семёна Кирсанова. Вознесенский наряду с Евтушенко и Ахмадулиной вызывал резкое неприятие у некоторой части советской литературной общественности.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Первый сборник Вознесенского — «Мозаика» — был издан во Владимире и навлёк на себя гнев властей. Редактора Капитолину Афанасьеву сняли с работы и даже хотели уничтожить тираж. Второй сборник — «Парабола» — вышел в Москве и сразу стал библиографической редкостью. Одно из лучших стихотворений этого периода — «Гойя», нестандартно отразившее трагедию Великой Отечественной войны, — было обвинено в формализме.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В 1970-е Вознесенского стали издавать достаточно хорошо, он выступал по телевидению и получил в 1978 году Государственную премию СССР, но в том же году принял участие в </a:t>
            </a:r>
            <a:r>
              <a:rPr lang="ru-RU" sz="1300" dirty="0" err="1" smtClean="0"/>
              <a:t>неподцензурном</a:t>
            </a:r>
            <a:r>
              <a:rPr lang="ru-RU" sz="1300" dirty="0" smtClean="0"/>
              <a:t> альманахе «Метрополь» (1978).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Вознесенский — автор архитектурной части монумента «Дружба навеки» в честь двухсотлетия присоединения Грузии к России на </a:t>
            </a:r>
            <a:r>
              <a:rPr lang="ru-RU" sz="1300" dirty="0" err="1" smtClean="0"/>
              <a:t>Тишинской</a:t>
            </a:r>
            <a:r>
              <a:rPr lang="ru-RU" sz="1300" dirty="0" smtClean="0"/>
              <a:t> площади в Москве. Скульптурная часть памятника выполнена З. Церетели.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Вознесенский дружил со многими деятелями искусства, о встречах с которыми вспоминал в статьях и мемуарно-биографических книгах. Он был собеседником Сартра, Хайдеггера, Пикассо.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7893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20551"/>
            <a:ext cx="2144492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8100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36" y="260648"/>
            <a:ext cx="2667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3810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36" y="4005064"/>
            <a:ext cx="3810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50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512511" cy="1143000"/>
          </a:xfrm>
        </p:spPr>
        <p:txBody>
          <a:bodyPr/>
          <a:lstStyle/>
          <a:p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712968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190" dirty="0" smtClean="0"/>
              <a:t>Сборники </a:t>
            </a:r>
          </a:p>
          <a:p>
            <a:pPr marL="45720" indent="0">
              <a:buNone/>
            </a:pPr>
            <a:endParaRPr lang="ru-RU" sz="1190" dirty="0" smtClean="0"/>
          </a:p>
          <a:p>
            <a:pPr>
              <a:buFont typeface="Arial" pitchFamily="34" charset="0"/>
              <a:buChar char="•"/>
            </a:pPr>
            <a:r>
              <a:rPr lang="ru-RU" sz="1190" dirty="0"/>
              <a:t>«Мозаика» (1960)</a:t>
            </a:r>
          </a:p>
          <a:p>
            <a:pPr>
              <a:buFont typeface="Arial" pitchFamily="34" charset="0"/>
              <a:buChar char="•"/>
            </a:pPr>
            <a:r>
              <a:rPr lang="ru-RU" sz="1190" dirty="0"/>
              <a:t>«Парабола» (1960)</a:t>
            </a:r>
          </a:p>
          <a:p>
            <a:pPr>
              <a:buFont typeface="Arial" pitchFamily="34" charset="0"/>
              <a:buChar char="•"/>
            </a:pPr>
            <a:r>
              <a:rPr lang="ru-RU" sz="1190" dirty="0"/>
              <a:t>«Треугольная груша» (1962)</a:t>
            </a:r>
          </a:p>
          <a:p>
            <a:pPr>
              <a:buFont typeface="Arial" pitchFamily="34" charset="0"/>
              <a:buChar char="•"/>
            </a:pPr>
            <a:r>
              <a:rPr lang="ru-RU" sz="1190" dirty="0"/>
              <a:t>«Антимиры» (1964</a:t>
            </a:r>
            <a:r>
              <a:rPr lang="ru-RU" sz="119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1190" dirty="0"/>
              <a:t>«Стихотворения» (2006)</a:t>
            </a:r>
          </a:p>
          <a:p>
            <a:pPr>
              <a:buFont typeface="Arial" pitchFamily="34" charset="0"/>
              <a:buChar char="•"/>
            </a:pPr>
            <a:r>
              <a:rPr lang="ru-RU" sz="1190" dirty="0"/>
              <a:t>Собрание сочинений в 3 томах. М., 1983—1984.</a:t>
            </a:r>
          </a:p>
          <a:p>
            <a:pPr>
              <a:buFont typeface="Arial" pitchFamily="34" charset="0"/>
              <a:buChar char="•"/>
            </a:pPr>
            <a:r>
              <a:rPr lang="ru-RU" sz="1190" dirty="0"/>
              <a:t>Собрание сочинений в 7 томах. ВАГРИУС, М., 2000—2006.</a:t>
            </a:r>
          </a:p>
          <a:p>
            <a:pPr>
              <a:buFont typeface="Arial" pitchFamily="34" charset="0"/>
              <a:buChar char="•"/>
            </a:pPr>
            <a:r>
              <a:rPr lang="ru-RU" sz="1190" dirty="0"/>
              <a:t>«</a:t>
            </a:r>
            <a:r>
              <a:rPr lang="ru-RU" sz="1190" dirty="0" err="1"/>
              <a:t>СтиXXI</a:t>
            </a:r>
            <a:r>
              <a:rPr lang="ru-RU" sz="1190" dirty="0"/>
              <a:t>» (М.: Время, 2006)</a:t>
            </a:r>
          </a:p>
          <a:p>
            <a:pPr>
              <a:buFont typeface="Arial" pitchFamily="34" charset="0"/>
              <a:buChar char="•"/>
            </a:pPr>
            <a:r>
              <a:rPr lang="ru-RU" sz="1190" dirty="0"/>
              <a:t>«</a:t>
            </a:r>
            <a:r>
              <a:rPr lang="ru-RU" sz="1190" dirty="0" err="1"/>
              <a:t>Тьмать</a:t>
            </a:r>
            <a:r>
              <a:rPr lang="ru-RU" sz="1190" dirty="0"/>
              <a:t>» (М.: Время, 2009)</a:t>
            </a:r>
          </a:p>
          <a:p>
            <a:pPr>
              <a:buFont typeface="Arial" pitchFamily="34" charset="0"/>
              <a:buChar char="•"/>
            </a:pPr>
            <a:r>
              <a:rPr lang="ru-RU" sz="1190" dirty="0"/>
              <a:t>«Ямбы и блямбы» (М.: Время, 2010</a:t>
            </a:r>
            <a:r>
              <a:rPr lang="ru-RU" sz="1190" dirty="0" smtClean="0"/>
              <a:t>)</a:t>
            </a:r>
          </a:p>
          <a:p>
            <a:r>
              <a:rPr lang="ru-RU" sz="1190" dirty="0" smtClean="0"/>
              <a:t>И др.</a:t>
            </a:r>
          </a:p>
          <a:p>
            <a:endParaRPr lang="ru-RU" sz="1190" dirty="0" smtClean="0"/>
          </a:p>
          <a:p>
            <a:pPr marL="45720" indent="0">
              <a:buNone/>
            </a:pPr>
            <a:r>
              <a:rPr lang="ru-RU" sz="1190" dirty="0" smtClean="0"/>
              <a:t>Поэмы</a:t>
            </a:r>
            <a:endParaRPr lang="ru-RU" sz="1190" dirty="0"/>
          </a:p>
          <a:p>
            <a:r>
              <a:rPr lang="ru-RU" sz="1190" dirty="0"/>
              <a:t>«Мастера» (1959) — основа поэмы — пересказ легенды о мастерах, построивших храм Василия Блаженного, и об ослеплении мастеров царём Иваном Грозным.</a:t>
            </a:r>
          </a:p>
          <a:p>
            <a:r>
              <a:rPr lang="ru-RU" sz="1190" dirty="0"/>
              <a:t>«</a:t>
            </a:r>
            <a:r>
              <a:rPr lang="ru-RU" sz="1190" dirty="0" err="1"/>
              <a:t>Лонжюмо</a:t>
            </a:r>
            <a:r>
              <a:rPr lang="ru-RU" sz="1190" dirty="0"/>
              <a:t>» (1963) — посвящена Ленину и слушателям его марксистской школы в </a:t>
            </a:r>
            <a:r>
              <a:rPr lang="ru-RU" sz="1190" dirty="0" err="1"/>
              <a:t>Лонжюмо</a:t>
            </a:r>
            <a:r>
              <a:rPr lang="ru-RU" sz="1190" dirty="0"/>
              <a:t>.</a:t>
            </a:r>
          </a:p>
          <a:p>
            <a:r>
              <a:rPr lang="ru-RU" sz="1190" dirty="0"/>
              <a:t>«</a:t>
            </a:r>
            <a:r>
              <a:rPr lang="ru-RU" sz="1190" dirty="0" err="1"/>
              <a:t>Оза</a:t>
            </a:r>
            <a:r>
              <a:rPr lang="ru-RU" sz="1190" dirty="0"/>
              <a:t>» (1964) — основные темы поэмы: защита личности от бездушной роботизации, любовь и борьба за неё в век великих катаклизмов.</a:t>
            </a:r>
          </a:p>
          <a:p>
            <a:r>
              <a:rPr lang="ru-RU" sz="1190" dirty="0"/>
              <a:t>«Авось» (1972; рок-опера «Юнона» и «Авось», поставлена в 1981-м) — прообразом поэмы стала история жизни русского государственного деятеля Николая Петровича </a:t>
            </a:r>
            <a:r>
              <a:rPr lang="ru-RU" sz="1190" dirty="0" err="1"/>
              <a:t>Резанова</a:t>
            </a:r>
            <a:r>
              <a:rPr lang="ru-RU" sz="1190" dirty="0"/>
              <a:t>.</a:t>
            </a:r>
            <a:endParaRPr lang="ru-RU" sz="119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73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0082"/>
            <a:ext cx="8712968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Песни на стихи А. Вознесенского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190" dirty="0" smtClean="0"/>
              <a:t>«</a:t>
            </a:r>
            <a:r>
              <a:rPr lang="ru-RU" sz="1300" dirty="0" smtClean="0"/>
              <a:t>Алло» (музыка — Михаил Литвин, исполнители — группа «Рондо»)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«Анафема» (музыка — Валерий </a:t>
            </a:r>
            <a:r>
              <a:rPr lang="ru-RU" sz="1300" dirty="0" err="1" smtClean="0"/>
              <a:t>Ярушин</a:t>
            </a:r>
            <a:r>
              <a:rPr lang="ru-RU" sz="1300" dirty="0" smtClean="0"/>
              <a:t>, исполнители — ансамбль «Ариэль»)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«Апрель» (музыка — Евгений Мартынов, исполнитель — Евгений Мартынов)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«Благодарю» (музыка — </a:t>
            </a:r>
            <a:r>
              <a:rPr lang="ru-RU" sz="1300" dirty="0" err="1" smtClean="0"/>
              <a:t>Микаэл</a:t>
            </a:r>
            <a:r>
              <a:rPr lang="ru-RU" sz="1300" dirty="0" smtClean="0"/>
              <a:t> Таривердиев, исполнители — трио «Меридиан»[14])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«В белых клавишах берёз» (музыка — Раймонд </a:t>
            </a:r>
            <a:r>
              <a:rPr lang="ru-RU" sz="1300" dirty="0" err="1" smtClean="0"/>
              <a:t>Паулс</a:t>
            </a:r>
            <a:r>
              <a:rPr lang="ru-RU" sz="1300" dirty="0" smtClean="0"/>
              <a:t>, первый исполнитель — Валентина </a:t>
            </a:r>
            <a:r>
              <a:rPr lang="ru-RU" sz="1300" dirty="0" err="1" smtClean="0"/>
              <a:t>Легкоступова</a:t>
            </a:r>
            <a:r>
              <a:rPr lang="ru-RU" sz="1300" dirty="0" smtClean="0"/>
              <a:t>, исполняла также Алла Пугачёва)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«В мире друзей» (музыка — Евгений Клячкин, исполнитель — Евгений Клячкин)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«В моей стране» (музыка — Дмитрий Варшавский, исполнители — группа «Чёрный кофе»)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«Вальс при свечах» (музыка — Оскар </a:t>
            </a:r>
            <a:r>
              <a:rPr lang="ru-RU" sz="1300" dirty="0" err="1" smtClean="0"/>
              <a:t>Фельцман</a:t>
            </a:r>
            <a:r>
              <a:rPr lang="ru-RU" sz="1300" dirty="0" smtClean="0"/>
              <a:t>, исполнитель — Мария Пахоменко)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«Вальс при свечах» (музыка — Сергей Никитин, исполнитель — Сергей Никитин)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«Вальс при свечах» (музыка — Сергей </a:t>
            </a:r>
            <a:r>
              <a:rPr lang="ru-RU" sz="1300" dirty="0" err="1" smtClean="0"/>
              <a:t>Бальцер</a:t>
            </a:r>
            <a:r>
              <a:rPr lang="ru-RU" sz="1300" dirty="0" smtClean="0"/>
              <a:t>, исполнитель — Сергей </a:t>
            </a:r>
            <a:r>
              <a:rPr lang="ru-RU" sz="1300" dirty="0" err="1" smtClean="0"/>
              <a:t>Бальцер</a:t>
            </a:r>
            <a:r>
              <a:rPr lang="ru-RU" sz="1300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«Вальс при свечах» (музыка — Вячеслав Малежик, исполнитель — Вячеслав Малежик)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«Верни мне музыку» (музыка — </a:t>
            </a:r>
            <a:r>
              <a:rPr lang="ru-RU" sz="1300" dirty="0" err="1" smtClean="0"/>
              <a:t>Арно</a:t>
            </a:r>
            <a:r>
              <a:rPr lang="ru-RU" sz="1300" dirty="0" smtClean="0"/>
              <a:t> </a:t>
            </a:r>
            <a:r>
              <a:rPr lang="ru-RU" sz="1300" dirty="0" err="1" smtClean="0"/>
              <a:t>Бабаджанян</a:t>
            </a:r>
            <a:r>
              <a:rPr lang="ru-RU" sz="1300" dirty="0" smtClean="0"/>
              <a:t>, первый исполнитель — София Ротару, песню также исполняли Ренат Ибрагимов, Муслим Магомаев, Карен Мовсесян, Тамара Гвердцители)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«Верую в тебя» (музыка — Евгений Мартынов, исполнитель — Евгений Мартынов)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«Где ваша могила?» (музыка — Альфред </a:t>
            </a:r>
            <a:r>
              <a:rPr lang="ru-RU" sz="1300" dirty="0" err="1" smtClean="0"/>
              <a:t>Шнитке</a:t>
            </a:r>
            <a:r>
              <a:rPr lang="ru-RU" sz="1300" dirty="0" smtClean="0"/>
              <a:t>, исполнитель — Валерий Золотухин)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dirty="0" smtClean="0"/>
              <a:t>«Год любви» (музыка — </a:t>
            </a:r>
            <a:r>
              <a:rPr lang="ru-RU" sz="1300" dirty="0" err="1" smtClean="0"/>
              <a:t>Арно</a:t>
            </a:r>
            <a:r>
              <a:rPr lang="ru-RU" sz="1300" dirty="0" smtClean="0"/>
              <a:t> </a:t>
            </a:r>
            <a:r>
              <a:rPr lang="ru-RU" sz="1300" dirty="0" err="1" smtClean="0"/>
              <a:t>Бабаджанян</a:t>
            </a:r>
            <a:r>
              <a:rPr lang="ru-RU" sz="1300" dirty="0" smtClean="0"/>
              <a:t>, первый исполнитель — Ара </a:t>
            </a:r>
            <a:r>
              <a:rPr lang="ru-RU" sz="1300" dirty="0" err="1" smtClean="0"/>
              <a:t>Бабаджанян</a:t>
            </a:r>
            <a:r>
              <a:rPr lang="ru-RU" sz="1300" dirty="0" smtClean="0"/>
              <a:t>, также исполняли Лев Барашков, Геннадий Бойко, А. </a:t>
            </a:r>
            <a:r>
              <a:rPr lang="ru-RU" sz="1300" dirty="0" err="1" smtClean="0"/>
              <a:t>Мушегинян</a:t>
            </a:r>
            <a:r>
              <a:rPr lang="ru-RU" sz="1300" dirty="0" smtClean="0"/>
              <a:t>, Борис Моисеев)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19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190" dirty="0" smtClean="0"/>
              <a:t>И др.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19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190" dirty="0" smtClean="0"/>
              <a:t>На стихи поэта написаны популярные эстрадные песни: «Плачет девочка в автомате», «Верни мне музыку», «Подберу музыку», «Танец на барабане», «Песня на „бис“» и главный хит «Миллион алых роз», где поэт в стихах пересказал новеллу Паустовского о любви художника </a:t>
            </a:r>
            <a:r>
              <a:rPr lang="ru-RU" sz="1190" dirty="0" err="1" smtClean="0"/>
              <a:t>Пиросмани</a:t>
            </a:r>
            <a:r>
              <a:rPr lang="ru-RU" sz="1190" dirty="0" smtClean="0"/>
              <a:t> к французской актрисе. С автором четырёх последних песен </a:t>
            </a:r>
            <a:r>
              <a:rPr lang="ru-RU" sz="1190" dirty="0" err="1" smtClean="0"/>
              <a:t>Раймондом</a:t>
            </a:r>
            <a:r>
              <a:rPr lang="ru-RU" sz="1190" dirty="0" smtClean="0"/>
              <a:t> </a:t>
            </a:r>
            <a:r>
              <a:rPr lang="ru-RU" sz="1190" dirty="0" err="1" smtClean="0"/>
              <a:t>Паулсом</a:t>
            </a:r>
            <a:r>
              <a:rPr lang="ru-RU" sz="1190" dirty="0" smtClean="0"/>
              <a:t> Вознесенский сотрудничал очень много. Рок-опера «„Юнона“ и „Авось“», написанная на либретто Вознесенского Алексеем Рыбниковым, была поставлена в 1981-м Марком Захаровым в Московском театре имени Ленинского комсомола и до сих пор не сходит со сцены. Наиболее известен романс «Я тебя никогда не забуду», основанный на стихотворении «Сага».</a:t>
            </a:r>
            <a:endParaRPr lang="ru-RU" sz="1190" dirty="0"/>
          </a:p>
        </p:txBody>
      </p:sp>
    </p:spTree>
    <p:extLst>
      <p:ext uri="{BB962C8B-B14F-4D97-AF65-F5344CB8AC3E}">
        <p14:creationId xmlns:p14="http://schemas.microsoft.com/office/powerpoint/2010/main" val="330977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26024" cy="3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8" y="3501008"/>
            <a:ext cx="4026024" cy="3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5100"/>
            <a:ext cx="3310111" cy="529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29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424936" cy="3456384"/>
          </a:xfrm>
        </p:spPr>
        <p:txBody>
          <a:bodyPr/>
          <a:lstStyle/>
          <a:p>
            <a:r>
              <a:rPr lang="ru-RU" sz="1600" dirty="0"/>
              <a:t>В фильме «Москва слезам не верит» Андрей Вознесенский играет самого себя. У памятника Маяковскому он читает стихотворение «Параболическая баллада» (Жил огненно-рыжий художник Гоген). В фильме допущена фактическая ошибка. Эпизод датирован 1958 годом, а стихотворение написано в 1959 году.</a:t>
            </a:r>
            <a:br>
              <a:rPr lang="ru-RU" sz="1600" dirty="0"/>
            </a:br>
            <a:r>
              <a:rPr lang="ru-RU" sz="1600" dirty="0"/>
              <a:t>Во время встречи Никиты Хрущева с интеллигенцией Вознесенский взял слово с трибуны, а Хрущев после первых же слов поэта оборвал его и стал обвинять в «антисоветчине», кричал, чтобы он завтра же уезжал из страны. Вознесенский лишь повторял «Дайте мне договорить».</a:t>
            </a:r>
            <a:br>
              <a:rPr lang="ru-RU" sz="1600" dirty="0"/>
            </a:br>
            <a:r>
              <a:rPr lang="ru-RU" sz="1600" dirty="0"/>
              <a:t>Андрей Вознесенский попал в аварию — такси выбросило в кювет. Вознесенского извлекали из покореженного автомобиля. С сильным сотрясением мозга он должен был лежать месяц. Но уже через пару дней сбежал в редакцию.</a:t>
            </a:r>
            <a:br>
              <a:rPr lang="ru-RU" sz="1600" dirty="0"/>
            </a:br>
            <a:r>
              <a:rPr lang="ru-RU" sz="1600" dirty="0"/>
              <a:t>Неприятный случай случился у Вознесенского в Переделкине на даче. Поэт в шесть утра гулял, и вдруг на него напала стая собак. На нём было 36 укусов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32656"/>
            <a:ext cx="5637010" cy="882119"/>
          </a:xfrm>
        </p:spPr>
        <p:txBody>
          <a:bodyPr>
            <a:normAutofit/>
          </a:bodyPr>
          <a:lstStyle/>
          <a:p>
            <a:r>
              <a:rPr lang="ru-RU" sz="3570" dirty="0" smtClean="0"/>
              <a:t>Интересные факты</a:t>
            </a:r>
            <a:endParaRPr lang="ru-RU" sz="3570" dirty="0"/>
          </a:p>
        </p:txBody>
      </p:sp>
    </p:spTree>
    <p:extLst>
      <p:ext uri="{BB962C8B-B14F-4D97-AF65-F5344CB8AC3E}">
        <p14:creationId xmlns:p14="http://schemas.microsoft.com/office/powerpoint/2010/main" val="65123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260648"/>
            <a:ext cx="3240360" cy="1143000"/>
          </a:xfrm>
        </p:spPr>
        <p:txBody>
          <a:bodyPr/>
          <a:lstStyle/>
          <a:p>
            <a:r>
              <a:rPr lang="ru-RU" dirty="0" smtClean="0"/>
              <a:t>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4824536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Скончался 1 июня 2010 года после продолжительной болезни на 78-м году жизни у себя дома в Москве. В 2010 году Андрей Вознесенский перенёс второй инсульт, после которого он окончательно не оправился. Первый инсульт поэт пережил за 4 года до </a:t>
            </a:r>
            <a:r>
              <a:rPr lang="ru-RU" dirty="0" smtClean="0"/>
              <a:t>смерти. </a:t>
            </a:r>
            <a:r>
              <a:rPr lang="ru-RU" dirty="0"/>
              <a:t>Отпевание поэта по православному обряду состоялось в полдень 4 июня в церкви святой мученицы Татьяны при </a:t>
            </a:r>
            <a:r>
              <a:rPr lang="ru-RU" dirty="0" smtClean="0"/>
              <a:t>МГУ. </a:t>
            </a:r>
            <a:r>
              <a:rPr lang="ru-RU" dirty="0"/>
              <a:t>Андрея Вознесенского похоронили 4 июня 2010 года на Новодевичьем кладбище в Москве рядом с </a:t>
            </a:r>
            <a:r>
              <a:rPr lang="ru-RU" dirty="0" smtClean="0"/>
              <a:t>родителями.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1359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6903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1285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Вознесенский  Андрей  Андреевич</vt:lpstr>
      <vt:lpstr>Биография </vt:lpstr>
      <vt:lpstr>Презентация PowerPoint</vt:lpstr>
      <vt:lpstr>Презентация PowerPoint</vt:lpstr>
      <vt:lpstr>Библиография</vt:lpstr>
      <vt:lpstr>Презентация PowerPoint</vt:lpstr>
      <vt:lpstr>Презентация PowerPoint</vt:lpstr>
      <vt:lpstr>В фильме «Москва слезам не верит» Андрей Вознесенский играет самого себя. У памятника Маяковскому он читает стихотворение «Параболическая баллада» (Жил огненно-рыжий художник Гоген). В фильме допущена фактическая ошибка. Эпизод датирован 1958 годом, а стихотворение написано в 1959 году. Во время встречи Никиты Хрущева с интеллигенцией Вознесенский взял слово с трибуны, а Хрущев после первых же слов поэта оборвал его и стал обвинять в «антисоветчине», кричал, чтобы он завтра же уезжал из страны. Вознесенский лишь повторял «Дайте мне договорить». Андрей Вознесенский попал в аварию — такси выбросило в кювет. Вознесенского извлекали из покореженного автомобиля. С сильным сотрясением мозга он должен был лежать месяц. Но уже через пару дней сбежал в редакцию. Неприятный случай случился у Вознесенского в Переделкине на даче. Поэт в шесть утра гулял, и вдруг на него напала стая собак. На нём было 36 укусов!</vt:lpstr>
      <vt:lpstr>Смерть</vt:lpstr>
      <vt:lpstr>Награды</vt:lpstr>
      <vt:lpstr>Источники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Вознесенский  Андрей  Андреевич</dc:title>
  <dc:creator>kokos</dc:creator>
  <cp:lastModifiedBy>kokos</cp:lastModifiedBy>
  <cp:revision>7</cp:revision>
  <dcterms:created xsi:type="dcterms:W3CDTF">2013-04-15T17:24:18Z</dcterms:created>
  <dcterms:modified xsi:type="dcterms:W3CDTF">2013-04-15T19:04:19Z</dcterms:modified>
</cp:coreProperties>
</file>