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2" r:id="rId6"/>
    <p:sldId id="263" r:id="rId7"/>
    <p:sldId id="266" r:id="rId8"/>
    <p:sldId id="267" r:id="rId9"/>
    <p:sldId id="268" r:id="rId10"/>
    <p:sldId id="269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4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A509-643D-4A66-828B-C30139B41A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12875-D356-445A-A1E2-9A0F089589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928826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Александр</a:t>
            </a:r>
            <a:br>
              <a:rPr lang="ru-RU" sz="9600" dirty="0" smtClean="0">
                <a:solidFill>
                  <a:srgbClr val="FF0000"/>
                </a:solidFill>
              </a:rPr>
            </a:br>
            <a:r>
              <a:rPr lang="ru-RU" sz="9600" dirty="0" err="1" smtClean="0">
                <a:solidFill>
                  <a:srgbClr val="FF0000"/>
                </a:solidFill>
              </a:rPr>
              <a:t>Екимцев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071942"/>
            <a:ext cx="5143536" cy="1752600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C000"/>
                </a:solidFill>
              </a:rPr>
              <a:t>Осень</a:t>
            </a:r>
            <a:endParaRPr lang="ru-RU" sz="9600" dirty="0">
              <a:solidFill>
                <a:srgbClr val="FFC000"/>
              </a:solidFill>
            </a:endParaRPr>
          </a:p>
        </p:txBody>
      </p:sp>
      <p:pic>
        <p:nvPicPr>
          <p:cNvPr id="12290" name="Picture 2" descr="C:\Users\Атлон\Desktop\bda98446fed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71678"/>
            <a:ext cx="3071834" cy="2444756"/>
          </a:xfrm>
          <a:prstGeom prst="rect">
            <a:avLst/>
          </a:prstGeom>
          <a:noFill/>
        </p:spPr>
      </p:pic>
      <p:pic>
        <p:nvPicPr>
          <p:cNvPr id="12291" name="Picture 3" descr="C:\Users\Атлон\Desktop\i (3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071810"/>
            <a:ext cx="314327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Рассвет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Атлон\Desktop\utro_rassvet_voshod_foto_28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828680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Спасибо за работу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1929-1992г.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тлон\Downloads\44803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736"/>
            <a:ext cx="5643602" cy="5300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Десять добрых тропок</a:t>
            </a:r>
          </a:p>
          <a:p>
            <a:r>
              <a:rPr lang="ru-RU" sz="6000" dirty="0" err="1" smtClean="0">
                <a:solidFill>
                  <a:srgbClr val="002060"/>
                </a:solidFill>
              </a:rPr>
              <a:t>Мурзилка</a:t>
            </a:r>
            <a:endParaRPr lang="ru-RU" sz="6000" dirty="0" smtClean="0">
              <a:solidFill>
                <a:srgbClr val="002060"/>
              </a:solidFill>
            </a:endParaRPr>
          </a:p>
          <a:p>
            <a:r>
              <a:rPr lang="ru-RU" sz="6000" dirty="0" smtClean="0">
                <a:solidFill>
                  <a:srgbClr val="002060"/>
                </a:solidFill>
              </a:rPr>
              <a:t>Костёр 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Пионер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Библиотека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тлон\Downloads\21747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821537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Юрий Юрьевич </a:t>
            </a:r>
            <a:r>
              <a:rPr lang="ru-RU" sz="6000" dirty="0" err="1" smtClean="0">
                <a:solidFill>
                  <a:srgbClr val="FF0000"/>
                </a:solidFill>
              </a:rPr>
              <a:t>Коринец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lvl="6"/>
            <a:endParaRPr lang="ru-RU" dirty="0"/>
          </a:p>
        </p:txBody>
      </p:sp>
      <p:pic>
        <p:nvPicPr>
          <p:cNvPr id="6148" name="Picture 4" descr="C:\Users\Атлон\Desktop\Yurij_Korin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4071966" cy="428628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2976" y="1643050"/>
            <a:ext cx="76438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                                                       </a:t>
            </a:r>
            <a:r>
              <a:rPr lang="ru-RU" sz="8800" dirty="0" smtClean="0"/>
              <a:t>1967г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3438" y="4000504"/>
            <a:ext cx="4143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>Тишина</a:t>
            </a:r>
            <a:endParaRPr lang="ru-RU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Костёр в ночи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1" name="Picture 3" descr="C:\Users\Атлон\Desktop\9297587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764386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>Стрекоза в траве</a:t>
            </a:r>
            <a:endParaRPr lang="ru-RU" sz="6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тлон\Desktop\i (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7643866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Гроза</a:t>
            </a:r>
            <a:endParaRPr lang="ru-RU" sz="9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тлон\Desktop\molniya_groza_foto_01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785818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Полёт птиц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тлон\Desktop\ptica-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785818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30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Александр Екимцев</vt:lpstr>
      <vt:lpstr>1929-1992г.</vt:lpstr>
      <vt:lpstr>Слайд 3</vt:lpstr>
      <vt:lpstr>Библиотека</vt:lpstr>
      <vt:lpstr>Юрий Юрьевич Коринец</vt:lpstr>
      <vt:lpstr>Костёр в ночи</vt:lpstr>
      <vt:lpstr>Стрекоза в траве</vt:lpstr>
      <vt:lpstr>Гроза</vt:lpstr>
      <vt:lpstr>Полёт птиц</vt:lpstr>
      <vt:lpstr>Рассвет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Екимцев</dc:title>
  <dc:creator>Атлон</dc:creator>
  <cp:lastModifiedBy>Атлон</cp:lastModifiedBy>
  <cp:revision>10</cp:revision>
  <dcterms:created xsi:type="dcterms:W3CDTF">2013-04-21T09:01:21Z</dcterms:created>
  <dcterms:modified xsi:type="dcterms:W3CDTF">2013-04-21T10:40:44Z</dcterms:modified>
</cp:coreProperties>
</file>