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5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70" r:id="rId11"/>
    <p:sldId id="271" r:id="rId12"/>
    <p:sldId id="272" r:id="rId13"/>
    <p:sldId id="256" r:id="rId14"/>
    <p:sldId id="273" r:id="rId15"/>
    <p:sldId id="257" r:id="rId16"/>
    <p:sldId id="259" r:id="rId17"/>
    <p:sldId id="258" r:id="rId18"/>
    <p:sldId id="274" r:id="rId19"/>
    <p:sldId id="269" r:id="rId20"/>
    <p:sldId id="276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81AC3-BF2C-4DDE-92AE-C2861CF88E33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D036D-E990-43A6-8007-95E475DE7B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D036D-E990-43A6-8007-95E475DE7B9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7807F-A583-4387-8366-CBB16CF475BF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75BB5-DA54-48E2-918A-F534B3B46C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/>
          <a:lstStyle/>
          <a:p>
            <a:r>
              <a:rPr lang="ru-RU" dirty="0" smtClean="0"/>
              <a:t>Окружающий мир 2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endParaRPr lang="ru-RU" sz="8800" dirty="0" smtClean="0"/>
          </a:p>
          <a:p>
            <a:pPr algn="ctr">
              <a:buNone/>
            </a:pPr>
            <a:r>
              <a:rPr lang="ru-RU" sz="8800" i="1" dirty="0" smtClean="0"/>
              <a:t>Берегись автомобиля.</a:t>
            </a:r>
            <a:endParaRPr lang="ru-RU" sz="88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Надземный пешеходный переход</a:t>
            </a:r>
            <a:endParaRPr lang="ru-RU" sz="3600" dirty="0"/>
          </a:p>
        </p:txBody>
      </p:sp>
      <p:pic>
        <p:nvPicPr>
          <p:cNvPr id="4" name="Содержимое 3" descr="знаки6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340768"/>
            <a:ext cx="6768752" cy="5256584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354162"/>
          </a:xfrm>
        </p:spPr>
        <p:txBody>
          <a:bodyPr>
            <a:noAutofit/>
          </a:bodyPr>
          <a:lstStyle/>
          <a:p>
            <a:r>
              <a:rPr lang="ru-RU" sz="4800" dirty="0" smtClean="0"/>
              <a:t>На машинах здесь, друзья,</a:t>
            </a:r>
            <a:br>
              <a:rPr lang="ru-RU" sz="4800" dirty="0" smtClean="0"/>
            </a:br>
            <a:r>
              <a:rPr lang="ru-RU" sz="4800" dirty="0" smtClean="0"/>
              <a:t>Ехать никому нельзя, 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Можно ехать, знайте дети,</a:t>
            </a:r>
          </a:p>
          <a:p>
            <a:pPr>
              <a:buNone/>
            </a:pPr>
            <a:r>
              <a:rPr lang="ru-RU" sz="4800" dirty="0" smtClean="0"/>
              <a:t>Только на …….</a:t>
            </a:r>
            <a:endParaRPr lang="ru-RU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dirty="0"/>
          </a:p>
        </p:txBody>
      </p:sp>
      <p:pic>
        <p:nvPicPr>
          <p:cNvPr id="4" name="Содержимое 3" descr="знаки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8352928" cy="61926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456383"/>
          </a:xfrm>
        </p:spPr>
        <p:txBody>
          <a:bodyPr>
            <a:normAutofit/>
          </a:bodyPr>
          <a:lstStyle/>
          <a:p>
            <a:r>
              <a:rPr lang="ru-RU" dirty="0" smtClean="0"/>
              <a:t>Шли из школы мы домой,</a:t>
            </a:r>
            <a:br>
              <a:rPr lang="ru-RU" dirty="0" smtClean="0"/>
            </a:br>
            <a:r>
              <a:rPr lang="ru-RU" dirty="0" smtClean="0"/>
              <a:t>Видим- знак над мостовой:</a:t>
            </a:r>
            <a:br>
              <a:rPr lang="ru-RU" dirty="0" smtClean="0"/>
            </a:br>
            <a:r>
              <a:rPr lang="ru-RU" dirty="0" smtClean="0"/>
              <a:t>Круг, внутри велосипед,</a:t>
            </a:r>
            <a:br>
              <a:rPr lang="ru-RU" dirty="0" smtClean="0"/>
            </a:br>
            <a:r>
              <a:rPr lang="ru-RU" dirty="0" smtClean="0"/>
              <a:t>Ничего другого нет.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857998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Движение на велосипедах запрещено </a:t>
            </a:r>
            <a:endParaRPr lang="ru-RU" sz="3600" dirty="0"/>
          </a:p>
        </p:txBody>
      </p:sp>
      <p:pic>
        <p:nvPicPr>
          <p:cNvPr id="4" name="Содержимое 3" descr="знаки4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5" y="1268760"/>
            <a:ext cx="5976665" cy="5112568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Помни:</a:t>
            </a:r>
            <a:endParaRPr lang="ru-RU" sz="5400" dirty="0"/>
          </a:p>
        </p:txBody>
      </p:sp>
      <p:pic>
        <p:nvPicPr>
          <p:cNvPr id="4" name="Содержимое 3" descr="пдд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196752"/>
            <a:ext cx="7272808" cy="5472608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дд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283225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210146"/>
          </a:xfrm>
        </p:spPr>
        <p:txBody>
          <a:bodyPr/>
          <a:lstStyle/>
          <a:p>
            <a:r>
              <a:rPr lang="ru-RU" dirty="0" smtClean="0"/>
              <a:t>Игра «</a:t>
            </a:r>
            <a:r>
              <a:rPr lang="ru-RU" i="1" dirty="0" smtClean="0"/>
              <a:t>Доскажи словечко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/>
              <a:t>Если ты спешишь в пути</a:t>
            </a:r>
          </a:p>
          <a:p>
            <a:pPr algn="ctr">
              <a:buNone/>
            </a:pPr>
            <a:r>
              <a:rPr lang="ru-RU" sz="5400" dirty="0" smtClean="0"/>
              <a:t>Через улицу пройти,</a:t>
            </a:r>
          </a:p>
          <a:p>
            <a:pPr algn="ctr">
              <a:buNone/>
            </a:pPr>
            <a:r>
              <a:rPr lang="ru-RU" sz="5400" dirty="0" smtClean="0"/>
              <a:t>Там иди, где весь народ,</a:t>
            </a:r>
          </a:p>
          <a:p>
            <a:pPr algn="ctr">
              <a:buNone/>
            </a:pPr>
            <a:r>
              <a:rPr lang="ru-RU" sz="5400" dirty="0" smtClean="0"/>
              <a:t>Где есть надпись….</a:t>
            </a: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19256" cy="1512168"/>
          </a:xfrm>
        </p:spPr>
        <p:txBody>
          <a:bodyPr>
            <a:noAutofit/>
          </a:bodyPr>
          <a:lstStyle/>
          <a:p>
            <a:r>
              <a:rPr lang="ru-RU" sz="4800" dirty="0" smtClean="0"/>
              <a:t>Если ты спешишь в пути</a:t>
            </a:r>
            <a:br>
              <a:rPr lang="ru-RU" sz="4800" dirty="0" smtClean="0"/>
            </a:br>
            <a:r>
              <a:rPr lang="ru-RU" sz="4800" dirty="0" smtClean="0"/>
              <a:t>Через улицу пройти,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80528" y="2864693"/>
            <a:ext cx="9144000" cy="3993307"/>
          </a:xfrm>
        </p:spPr>
        <p:txBody>
          <a:bodyPr/>
          <a:lstStyle/>
          <a:p>
            <a:pPr algn="ctr">
              <a:buNone/>
            </a:pPr>
            <a:r>
              <a:rPr lang="ru-RU" sz="4800" dirty="0" smtClean="0"/>
              <a:t>Помни, Петя, Толя, Сева,</a:t>
            </a:r>
          </a:p>
          <a:p>
            <a:pPr algn="ctr">
              <a:buNone/>
            </a:pPr>
            <a:r>
              <a:rPr lang="ru-RU" sz="4800" dirty="0" smtClean="0"/>
              <a:t>Что смотреть надо …</a:t>
            </a:r>
            <a:endParaRPr lang="ru-RU" sz="4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570186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Ты спешишь на стадион,</a:t>
            </a:r>
            <a:br>
              <a:rPr lang="ru-RU" sz="5400" dirty="0" smtClean="0"/>
            </a:br>
            <a:r>
              <a:rPr lang="ru-RU" sz="5400" dirty="0" smtClean="0"/>
              <a:t>Не цепляйся за вагон,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За троллейбусом не мчись</a:t>
            </a:r>
          </a:p>
          <a:p>
            <a:pPr algn="ctr">
              <a:buNone/>
            </a:pPr>
            <a:r>
              <a:rPr lang="ru-RU" sz="4800" dirty="0" smtClean="0"/>
              <a:t>От увечья …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" name="Содержимое 11" descr="загл 7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8352928" cy="6120680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переход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Автор: Фоменко Т.И. ГБОУ СОШ №1391 г. Москва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332037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Литература: А.А.Плешаков. Окружающий мир 2 класс. Изд. Просвещение. Москва 2012.</a:t>
            </a:r>
          </a:p>
          <a:p>
            <a:pPr>
              <a:buNone/>
            </a:pPr>
            <a:r>
              <a:rPr lang="ru-RU" sz="2800" dirty="0" smtClean="0"/>
              <a:t>Т. Н. Максимова. Поурочные разработки по окружающему миру. 2 класс. Изд.Москва «</a:t>
            </a:r>
            <a:r>
              <a:rPr lang="ru-RU" sz="2800" dirty="0" err="1" smtClean="0"/>
              <a:t>Вако</a:t>
            </a:r>
            <a:r>
              <a:rPr lang="ru-RU" sz="2800" dirty="0" smtClean="0"/>
              <a:t>» 2013.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541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 smtClean="0"/>
              <a:t>Город, в котором </a:t>
            </a:r>
            <a:br>
              <a:rPr lang="ru-RU" sz="3100" dirty="0" smtClean="0"/>
            </a:br>
            <a:r>
              <a:rPr lang="ru-RU" sz="3100" dirty="0" smtClean="0"/>
              <a:t>С тобой мы живем</a:t>
            </a:r>
            <a:br>
              <a:rPr lang="ru-RU" sz="3100" dirty="0" smtClean="0"/>
            </a:br>
            <a:r>
              <a:rPr lang="ru-RU" sz="3100" dirty="0" smtClean="0"/>
              <a:t>Можно по праву сравнить с букварем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  Азбукой улиц,</a:t>
            </a:r>
          </a:p>
          <a:p>
            <a:pPr>
              <a:buNone/>
            </a:pPr>
            <a:r>
              <a:rPr lang="ru-RU" sz="2800" dirty="0" smtClean="0"/>
              <a:t>    Проспектов, дорог</a:t>
            </a:r>
          </a:p>
          <a:p>
            <a:pPr>
              <a:buNone/>
            </a:pPr>
            <a:r>
              <a:rPr lang="ru-RU" sz="2800" dirty="0" smtClean="0"/>
              <a:t>     Город дает нам</a:t>
            </a:r>
          </a:p>
          <a:p>
            <a:pPr>
              <a:buNone/>
            </a:pPr>
            <a:r>
              <a:rPr lang="ru-RU" sz="2800" dirty="0" smtClean="0"/>
              <a:t>    Все время урок.</a:t>
            </a:r>
          </a:p>
          <a:p>
            <a:pPr>
              <a:buNone/>
            </a:pPr>
            <a:r>
              <a:rPr lang="ru-RU" sz="2800" dirty="0" smtClean="0"/>
              <a:t>    Вот она азбука над головой</a:t>
            </a:r>
          </a:p>
          <a:p>
            <a:pPr>
              <a:buNone/>
            </a:pPr>
            <a:r>
              <a:rPr lang="ru-RU" sz="2800" dirty="0" smtClean="0"/>
              <a:t>   Знаки развешены над мостовой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i="1" dirty="0" smtClean="0"/>
              <a:t>  Азбуку города помни всегда</a:t>
            </a:r>
          </a:p>
          <a:p>
            <a:pPr>
              <a:buNone/>
            </a:pPr>
            <a:r>
              <a:rPr lang="ru-RU" i="1" dirty="0" smtClean="0"/>
              <a:t>  Чтоб не случилась с тобою беда.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Знаем ли мы дорожные знаки?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/>
              <a:t>Есть наземный, есть подземный,</a:t>
            </a:r>
          </a:p>
          <a:p>
            <a:pPr algn="ctr">
              <a:buNone/>
            </a:pPr>
            <a:r>
              <a:rPr lang="ru-RU" sz="4000" dirty="0" smtClean="0"/>
              <a:t>И похожий есть на зебру</a:t>
            </a:r>
          </a:p>
          <a:p>
            <a:pPr algn="ctr">
              <a:buNone/>
            </a:pPr>
            <a:r>
              <a:rPr lang="ru-RU" sz="4000" dirty="0" smtClean="0"/>
              <a:t>От беды тебя спасет</a:t>
            </a:r>
          </a:p>
          <a:p>
            <a:pPr algn="ctr">
              <a:buNone/>
            </a:pPr>
            <a:r>
              <a:rPr lang="ru-RU" sz="4000" dirty="0" smtClean="0"/>
              <a:t>Пешеходный переход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Пешеходный переход</a:t>
            </a:r>
            <a:endParaRPr lang="ru-RU" dirty="0"/>
          </a:p>
        </p:txBody>
      </p:sp>
      <p:pic>
        <p:nvPicPr>
          <p:cNvPr id="6" name="Содержимое 5" descr="знаки3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052736"/>
            <a:ext cx="6048672" cy="561662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48680"/>
            <a:ext cx="9144000" cy="2376264"/>
          </a:xfrm>
        </p:spPr>
        <p:txBody>
          <a:bodyPr>
            <a:noAutofit/>
          </a:bodyPr>
          <a:lstStyle/>
          <a:p>
            <a:r>
              <a:rPr lang="ru-RU" sz="5400" dirty="0" smtClean="0"/>
              <a:t>В дождь и в ясную погоду</a:t>
            </a:r>
            <a:br>
              <a:rPr lang="ru-RU" sz="5400" dirty="0" smtClean="0"/>
            </a:br>
            <a:r>
              <a:rPr lang="ru-RU" sz="5400" dirty="0" smtClean="0"/>
              <a:t>Здесь не ходят пешеходы.</a:t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04864"/>
            <a:ext cx="9345216" cy="9782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Говорит им знак одно:</a:t>
            </a:r>
          </a:p>
          <a:p>
            <a:pPr>
              <a:buNone/>
            </a:pPr>
            <a:r>
              <a:rPr lang="ru-RU" sz="5400" dirty="0" smtClean="0"/>
              <a:t>«Вам ходить запрещено!»</a:t>
            </a:r>
            <a:endParaRPr lang="ru-RU" sz="5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Движение пешеходов запрещено</a:t>
            </a:r>
            <a:endParaRPr lang="ru-RU" sz="3600" dirty="0"/>
          </a:p>
        </p:txBody>
      </p:sp>
      <p:pic>
        <p:nvPicPr>
          <p:cNvPr id="4" name="Содержимое 3" descr="знаки1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336703" cy="54726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r>
              <a:rPr lang="ru-RU" sz="4800" dirty="0" smtClean="0"/>
              <a:t>Знает каждый пешеход</a:t>
            </a:r>
            <a:br>
              <a:rPr lang="ru-RU" sz="4800" dirty="0" smtClean="0"/>
            </a:br>
            <a:r>
              <a:rPr lang="ru-RU" sz="4800" dirty="0" smtClean="0"/>
              <a:t>Про </a:t>
            </a:r>
            <a:r>
              <a:rPr lang="ru-RU" sz="4800" dirty="0" err="1" smtClean="0"/>
              <a:t>подъземный</a:t>
            </a:r>
            <a:r>
              <a:rPr lang="ru-RU" sz="4800" dirty="0" smtClean="0"/>
              <a:t> этот ход.</a:t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Город он не украшает,</a:t>
            </a:r>
          </a:p>
          <a:p>
            <a:pPr>
              <a:buNone/>
            </a:pPr>
            <a:r>
              <a:rPr lang="ru-RU" sz="5400" dirty="0" smtClean="0"/>
              <a:t>Но машинам не мешает!</a:t>
            </a: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Подземный пешеходный переход</a:t>
            </a:r>
            <a:endParaRPr lang="ru-RU" sz="3600" dirty="0"/>
          </a:p>
        </p:txBody>
      </p:sp>
      <p:pic>
        <p:nvPicPr>
          <p:cNvPr id="4" name="Содержимое 3" descr="знаки9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6840760" cy="525658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247</Words>
  <Application>Microsoft Office PowerPoint</Application>
  <PresentationFormat>Экран (4:3)</PresentationFormat>
  <Paragraphs>48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Окружающий мир 2 класс</vt:lpstr>
      <vt:lpstr>Слайд 2</vt:lpstr>
      <vt:lpstr>Город, в котором  С тобой мы живем Можно по праву сравнить с букварем.</vt:lpstr>
      <vt:lpstr>Знаем ли мы дорожные знаки?</vt:lpstr>
      <vt:lpstr>Пешеходный переход</vt:lpstr>
      <vt:lpstr>В дождь и в ясную погоду Здесь не ходят пешеходы. </vt:lpstr>
      <vt:lpstr>Движение пешеходов запрещено</vt:lpstr>
      <vt:lpstr>Знает каждый пешеход Про подъземный этот ход. </vt:lpstr>
      <vt:lpstr>Подземный пешеходный переход</vt:lpstr>
      <vt:lpstr>Надземный пешеходный переход</vt:lpstr>
      <vt:lpstr>На машинах здесь, друзья, Ехать никому нельзя, </vt:lpstr>
      <vt:lpstr>Слайд 12</vt:lpstr>
      <vt:lpstr>Шли из школы мы домой, Видим- знак над мостовой: Круг, внутри велосипед, Ничего другого нет.</vt:lpstr>
      <vt:lpstr>Движение на велосипедах запрещено </vt:lpstr>
      <vt:lpstr>Помни:</vt:lpstr>
      <vt:lpstr>Слайд 16</vt:lpstr>
      <vt:lpstr>Игра «Доскажи словечко»</vt:lpstr>
      <vt:lpstr>Если ты спешишь в пути Через улицу пройти, </vt:lpstr>
      <vt:lpstr>Ты спешишь на стадион, Не цепляйся за вагон, </vt:lpstr>
      <vt:lpstr>Слайд 20</vt:lpstr>
      <vt:lpstr>Автор: Фоменко Т.И. ГБОУ СОШ №1391 г. Москва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12</cp:revision>
  <dcterms:created xsi:type="dcterms:W3CDTF">2014-01-30T14:16:17Z</dcterms:created>
  <dcterms:modified xsi:type="dcterms:W3CDTF">2014-04-02T13:40:36Z</dcterms:modified>
</cp:coreProperties>
</file>