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0474-1DBB-409F-9614-E867907A52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65CD-7144-4A43-9073-1E6D8261B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статическая деформация стопы, характеризующаяся уплощением её сводов. Казалось бы, какой пустяк – небольшая ложбинка на ступне. Но она выполняет очень важную роль: уменьшает нагрузку на кости и мышцы ног и всего позвоночника, когда мы бегаем, прыгаем, ходим.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65CD-7144-4A43-9073-1E6D8261B4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Причиной плоскостопия обычно является слабость мышц и связок стопы, избыточная масса тела, рахит, иногда наследственная предрасположенность или неправильное развитие некоторых плюсневых костей.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65CD-7144-4A43-9073-1E6D8261B4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укрепление организма(питание, воздух, движение);правильная</a:t>
            </a:r>
            <a:r>
              <a:rPr lang="ru-RU" baseline="0" dirty="0" smtClean="0"/>
              <a:t> обувь; массаж; закаливающие процедуры; спец.упр. для укрепления мышц стопы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65CD-7144-4A43-9073-1E6D8261B4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1-работа на </a:t>
            </a:r>
            <a:r>
              <a:rPr lang="ru-RU" dirty="0" err="1" smtClean="0"/>
              <a:t>массажёрах</a:t>
            </a:r>
            <a:r>
              <a:rPr lang="ru-RU" dirty="0" smtClean="0"/>
              <a:t>; 2-массажная профилактическая дорожка, ребристая доска; 3-лазание по гимнастической стенке; 4-батут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65CD-7144-4A43-9073-1E6D8261B4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3&amp;text=%D0%BF%D0%BB%D0%BE%D1%81%D0%BA%D0%BE%D1%81%D1%82%D0%BE%D0%BF%D0%B8%D0%B5&amp;pos=108&amp;uinfo=sw-1499-sh-681-fw-1274-fh-475-pd-1&amp;rpt=simage&amp;img_url=http://www.maminclass.ru/uploads/posts/2012-09/1348555302_doktor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2&amp;text=%D0%BF%D0%BB%D0%BE%D1%81%D0%BA%D0%BE%D1%81%D1%82%D0%BE%D0%BF%D0%B8%D0%B5&amp;pos=73&amp;uinfo=sw-1499-sh-681-fw-1274-fh-475-pd-1&amp;rpt=simage&amp;img_url=http://www.cianshop.com/images/products/parymah_1365_1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3%D0%BF%D1%80%D0%B0%D0%B6%D0%BD%D0%B5%D0%BD%D0%B8%D1%8F%20%D0%B4%D0%BB%D1%8F%20%D0%BF%D1%80%D0%BE%D1%84%D0%B8%D0%BB%D0%B0%D0%BA%D1%82%D0%B8%D0%BA%D0%B8%20%D0%BF%D0%BB%D0%BE%D1%81%D0%BA%D0%BE%D1%81%D1%82%D0%BE%D0%BF%D0%B8%D1%8F&amp;pos=59&amp;uinfo=sw-1499-sh-681-fw-1274-fh-475-pd-1&amp;rpt=simage&amp;img_url=http://malahov-plus.com/uploads/posts/2011-12/1322896931_nogi.jp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19.jpeg"/><Relationship Id="rId4" Type="http://schemas.openxmlformats.org/officeDocument/2006/relationships/hyperlink" Target="http://images.yandex.ru/yandsearch?p=5&amp;text=%D0%BF%D1%80%D0%BE%D1%84%D0%B8%D0%BB%D0%B0%D0%BA%D1%82%D0%B8%D0%BA%D0%B0%20%D0%BF%D0%BB%D0%BE%D1%81%D0%BA%D0%BE%D1%81%D1%82%D0%BE%D0%BF%D0%B8%D1%8F%20%D1%83%20%D0%B4%D0%BE%D1%88%D0%BA%D0%BE%D0%BB%D1%8C%D0%BD%D0%B8%D0%BA%D0%BE%D0%B2&amp;pos=150&amp;uinfo=sw-1499-sh-681-fw-1274-fh-475-pd-1&amp;rpt=simage&amp;img_url=http://www.nedug.ru/common/data/pub/images/articles/79411/normal.jpg" TargetMode="External"/><Relationship Id="rId9" Type="http://schemas.openxmlformats.org/officeDocument/2006/relationships/hyperlink" Target="http://images.yandex.ru/yandsearch?p=1&amp;text=%D1%82%D1%80%D0%B5%D0%BD%D0%B0%D0%B6%D1%91%D1%80%D1%8B%20%D0%B4%D0%BB%D1%8F%20%D0%BF%D1%80%D0%BE%D1%84%D0%B8%D0%BB%D0%B0%D0%BA%D1%82%D0%B8%D0%BA%D0%B8%20%D0%BF%D0%BB%D0%BE%D1%81%D0%BA%D0%BE%D1%81%D1%82%D0%BE%D0%BF%D0%B8%D1%8F&amp;pos=37&amp;uinfo=sw-1499-sh-681-fw-1274-fh-475-pd-1&amp;rpt=simage&amp;img_url=http://orenbaby.ru/upload/shop_1/5/1/7/item_5177/Trenazher_rebristaya_dorozhka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9&amp;text=%D1%81%D0%BC%D0%B0%D0%B9%D0%BB%D0%B8%D0%BA%D0%B8%20%D0%BA%D0%B0%D1%80%D1%82%D0%B8%D0%BD%D0%BA%D0%B8&amp;pos=276&amp;uinfo=sw-1499-sh-681-fw-1274-fh-475-pd-1&amp;rpt=simage&amp;img_url=http://img0.liveinternet.ru/images/attach/b/3/23/265/23265885_Smaylik2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p=1&amp;text=%D0%BF%D1%80%D0%BE%D1%84%D0%B8%D0%BB%D0%B0%D0%BA%D1%82%D0%B8%D0%BA%D0%B0%20%D0%BF%D0%BB%D0%BE%D1%81%D0%BA%D0%BE%D1%81%D1%82%D0%BE%D0%BF%D0%B8%D1%8F&amp;pos=57&amp;uinfo=sw-1499-sh-681-fw-1274-fh-475-pd-1&amp;rpt=simage&amp;img_url=http://medserver.kz/img_news/2013/01/-hode-lecheniya-v-odnoy-iz-kli-0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1%D0%BC%D0%B0%D0%B9%D0%BB%D0%B8%D0%BA%D0%B8%20%D0%BA%D0%B0%D1%80%D1%82%D0%B8%D0%BD%D0%BA%D0%B8&amp;pos=36&amp;uinfo=sw-1499-sh-681-fw-1274-fh-475-pd-1&amp;rpt=simage&amp;img_url=http://stat17.privet.ru/lr/0a0cf785409028eb4a49e4f0d3b48387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images.yandex.ru/yandsearch?p=4&amp;text=%D1%81%D0%BC%D0%B0%D0%B9%D0%BB%D0%B8%D0%BA%D0%B8%20%D0%BA%D0%B0%D1%80%D1%82%D0%B8%D0%BD%D0%BA%D0%B8&amp;pos=123&amp;uinfo=sw-1499-sh-681-fw-1274-fh-475-pd-1&amp;rpt=simage&amp;img_url=http://upload.wikimedia.org/wikipedia/commons/thumb/8/85/Smiley.svg/220px-Smiley.svg.png" TargetMode="External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F%D1%80%D0%BE%D1%84%D0%B8%D0%BB%D0%B0%D0%BA%D1%82%D0%B8%D0%BA%D0%B0%20%D0%BF%D0%BB%D0%BE%D1%81%D0%BA%D0%BE%D1%81%D1%82%D0%BE%D0%BF%D0%B8%D1%8F&amp;pos=2&amp;rpt=simage&amp;uinfo=sw-1499-sh-681-fw-1274-fh-475-pd-1&amp;img_url=http://www.medikforum.ru/news/uploads/posts/2011-03/thumbs/1300360707_foto2_stup_prof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images.yandex.ru/yandsearch?p=9&amp;text=%D0%BF%D0%BB%D0%BE%D1%81%D0%BA%D0%BE%D1%81%D1%82%D0%BE%D0%BF%D0%B8%D0%B5%20%D0%BA%D0%B0%D1%80%D1%82%D0%B8%D0%BD%D0%BA%D0%B8&amp;pos=299&amp;uinfo=sw-1499-sh-681-fw-1274-fh-475-pd-1&amp;rpt=simage&amp;img_url=http://www.zdorovieinfo.ru/upload/images/foot-problem-zahod.jpg" TargetMode="External"/><Relationship Id="rId3" Type="http://schemas.openxmlformats.org/officeDocument/2006/relationships/hyperlink" Target="http://images.yandex.ru/yandsearch?p=1&amp;text=%D0%BF%D1%80%D0%B8%D1%87%D0%B8%D0%BD%D1%8B%20%D0%BF%D0%BB%D0%BE%D1%81%D0%BA%D0%BE%D1%81%D1%82%D0%BE%D0%BF%D0%B8%D1%8F&amp;pos=32&amp;uinfo=sw-1499-sh-681-fw-1274-fh-475-pd-1&amp;rpt=simage&amp;img_url=http://cs305906.userapi.com/v305906815/2f73/iWudjeJDkBk.jpg" TargetMode="External"/><Relationship Id="rId7" Type="http://schemas.openxmlformats.org/officeDocument/2006/relationships/hyperlink" Target="http://images.yandex.ru/yandsearch?p=1&amp;text=%D0%B8%D0%B7%D0%B1%D1%8B%D1%82%D0%BE%D1%87%D0%BD%D0%B0%D1%8F%20%D0%BC%D0%B0%D1%81%D1%81%D0%B0%20%D1%82%D0%B5%D0%BB%D0%B0%20%D1%83%20%D0%B4%D0%B5%D1%82%D0%B5%D0%B9%20%D0%BA%D0%B0%D1%80%D1%82%D0%B8%D0%BD%D0%BA%D0%B8&amp;pos=55&amp;uinfo=sw-1499-sh-681-fw-1274-fh-475-pd-1&amp;rpt=simage&amp;img_url=http://s.glbimg.com/es/ge/f/620x470/2011/12/05/gordinha62.jpg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images.yandex.ru/yandsearch?text=%D1%80%D0%B0%D1%85%D0%B8%D1%82%20%D1%83%20%D0%B4%D0%B5%D1%82%D0%B5%D0%B9%20%D0%BA%D0%B0%D1%80%D1%82%D0%B8%D0%BD%D0%BA%D0%B8&amp;pos=14&amp;uinfo=sw-1499-sh-681-fw-1274-fh-475-pd-1&amp;rpt=simage&amp;img_url=http://svitmam.ua/storage/pdphoto/32525_m" TargetMode="External"/><Relationship Id="rId5" Type="http://schemas.openxmlformats.org/officeDocument/2006/relationships/hyperlink" Target="http://images.yandex.ru/yandsearch?p=15&amp;text=%D0%BE%D0%B1%D1%83%D0%B2%D1%8C%20%D0%BF%D1%80%D0%B8%20%D0%BF%D0%BB%D0%BE%D1%81%D0%BA%D0%BE%D1%81%D1%82%D0%BE%D0%BF%D0%B8%D0%B8%20%D1%83%20%D0%B4%D0%BE%D1%88%D0%BA%D0%BE%D0%BB%D1%8C%D0%BD%D0%B8%D0%BA%D0%BE%D0%B2&amp;pos=452&amp;uinfo=sw-1499-sh-681-fw-1274-fh-475-pd-1&amp;rpt=simage&amp;img_url=http://shopper.ua/wp-content/gallery/modnyj-kabluk-2010/christian-louboutin-2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yandex.ru/yandsearch?p=2&amp;text=%D0%BF%D1%80%D0%B8%D1%87%D0%B8%D0%BD%D1%8B%20%D0%BF%D0%BB%D0%BE%D1%81%D0%BA%D0%BE%D1%81%D1%82%D0%BE%D0%BF%D0%B8%D1%8F&amp;pos=79&amp;uinfo=sw-1499-sh-681-fw-1274-fh-475-pd-1&amp;rpt=simage&amp;img_url=http://sphotos-e.ak.fbcdn.net/hphotos-ak-snc6/c45.0.403.403/p403x403/184154_357183321029748_1246401719_n.jpg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yandex.ru/yandsearch?p=1&amp;text=%D0%BE%D0%B1%D1%83%D0%B2%D1%8C%20%D0%BF%D1%80%D0%B8%20%D0%BF%D0%BB%D0%BE%D1%81%D0%BA%D0%BE%D1%81%D1%82%D0%BE%D0%BF%D0%B8%D0%B8%20%D1%83%20%D0%B4%D0%BE%D1%88%D0%BA%D0%BE%D0%BB%D1%8C%D0%BD%D0%B8%D0%BA%D0%BE%D0%B2&amp;pos=54&amp;uinfo=sw-1499-sh-681-fw-1274-fh-475-pd-1&amp;rpt=simage&amp;img_url=http://alimero.ru/uploads/resized/01/34/32/87/62/67/24/40/95/57/1fa06_140x140.gif" TargetMode="External"/><Relationship Id="rId7" Type="http://schemas.openxmlformats.org/officeDocument/2006/relationships/hyperlink" Target="http://images.yandex.ru/yandsearch?p=11&amp;text=%D0%BF%D1%80%D0%BE%D1%84%D0%B8%D0%BB%D0%B0%D0%BA%D1%82%D0%B8%D0%BA%D0%B0%20%D0%BF%D0%BB%D0%BE%D1%81%D0%BA%D0%BE%D1%81%D1%82%D0%BE%D0%BF%D0%B8%D1%8F&amp;pos=357&amp;uinfo=sw-1499-sh-681-fw-1274-fh-475-pd-1&amp;rpt=simage&amp;img_url=http://jenet.info/wp-content/uploads/2012/03/hodit-bosikom-ploskostopiya.jpg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images.yandex.ru/yandsearch?p=7&amp;text=%D0%BF%D1%80%D0%BE%D1%84%D0%B8%D0%BB%D0%B0%D0%BA%D1%82%D0%B8%D0%BA%D0%B0%20%D0%BF%D0%BB%D0%BE%D1%81%D0%BA%D0%BE%D1%81%D1%82%D0%BE%D0%BF%D0%B8%D1%8F&amp;pos=215&amp;uinfo=sw-1499-sh-681-fw-1274-fh-475-pd-1&amp;rpt=simage&amp;img_url=http://www.medicus.ru/images/upload/95785.jpg?pha_id=57403" TargetMode="External"/><Relationship Id="rId5" Type="http://schemas.openxmlformats.org/officeDocument/2006/relationships/hyperlink" Target="http://images.yandex.ru/yandsearch?p=13&amp;text=%D0%B1%D0%BE%D1%80%D1%8C%D0%B1%D0%B0%20%D1%81%20%D0%BF%D0%BB%D0%BE%D1%81%D0%BA%D0%BE%D1%81%D1%82%D0%BE%D0%BF%D0%B8%D0%B5%D0%BC%20%D1%83%20%D0%B4%D0%BE%D1%88%D0%BA%D0%BE%D0%BB%D1%8C%D0%BD%D0%B8%D0%BA%D0%BE%D0%B2&amp;pos=404&amp;uinfo=sw-1499-sh-681-fw-1274-fh-475-pd-1&amp;rpt=simage&amp;img_url=http://img.tvoymalysh.com.ua/artimg/file/-/shutterstock_26961664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gif"/><Relationship Id="rId9" Type="http://schemas.openxmlformats.org/officeDocument/2006/relationships/hyperlink" Target="http://images.yandex.ru/yandsearch?p=9&amp;text=%D0%BF%D1%80%D0%BE%D1%84%D0%B8%D0%BB%D0%B0%D0%BA%D1%82%D0%B8%D0%BA%D0%B0%20%D0%BF%D0%BB%D0%BE%D1%81%D0%BA%D0%BE%D1%81%D1%82%D0%BE%D0%BF%D0%B8%D1%8F&amp;pos=271&amp;uinfo=sw-1499-sh-681-fw-1274-fh-475-pd-1&amp;rpt=simage&amp;img_url=http://img.4mama.com.ua/pictures/content/0/596_slider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8&amp;text=%D1%82%D1%80%D0%B5%D0%BD%D0%B0%D0%B6%D1%91%D1%80%D1%8B%20%D0%BF%D1%80%D0%B8%20%D0%BF%D0%BB%D0%BE%D1%81%D0%BA%D0%BE%D1%81%D1%82%D0%BE%D0%BF%D0%B8%D0%B8%20%D0%BA%D0%B0%D1%80%D1%82%D0%B8%D0%BD%D0%BA%D0%B8&amp;pos=243&amp;uinfo=sw-1499-sh-681-fw-1274-fh-475-pd-1&amp;rpt=simage&amp;img_url=http://orenbaby.ru/upload/shop_1/5/1/7/item_5177/Trenazher_rebristaya_dorozhka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images.yandex.ru/yandsearch?p=18&amp;text=%D1%82%D1%80%D0%B5%D0%BD%D0%B0%D0%B6%D1%91%D1%80%D1%8B%20%D0%B4%D0%BB%D1%8F%20%D0%BF%D1%80%D0%BE%D1%84%D0%B8%D0%BB%D0%B0%D0%BA%D1%82%D0%B8%D0%BA%D0%B8%20%D0%BF%D0%BB%D0%BE%D1%81%D0%BA%D0%BE%D1%81%D1%82%D0%BE%D0%BF%D0%B8%D1%8F%20%D0%BA%D0%B0%D1%80%D1%82%D0%B8%D0%BD%D0%BA%D0%B8&amp;pos=565&amp;uinfo=sw-1499-sh-681-fw-1274-fh-475-pd-1&amp;rpt=simage&amp;img_url=http://body-sport.ru/images/goods/4115.jpg" TargetMode="External"/><Relationship Id="rId17" Type="http://schemas.openxmlformats.org/officeDocument/2006/relationships/image" Target="../media/image23.jpeg"/><Relationship Id="rId2" Type="http://schemas.openxmlformats.org/officeDocument/2006/relationships/hyperlink" Target="http://images.yandex.ru/yandsearch?p=4&amp;text=%D1%82%D1%80%D0%B5%D0%BD%D0%B0%D0%B6%D1%91%D1%80%D1%8B%20%D0%BF%D1%80%D0%B8%20%D0%BF%D0%BB%D0%BE%D1%81%D0%BA%D0%BE%D1%81%D1%82%D0%BE%D0%BF%D0%B8%D0%B8%20%D0%BA%D0%B0%D1%80%D1%82%D0%B8%D0%BD%D0%BA%D0%B8&amp;pos=143&amp;uinfo=sw-1499-sh-681-fw-1274-fh-475-pd-1&amp;rpt=simage&amp;img_url=http://www.promzone.ru/img/1831/Igol-pod_small_005.jpg" TargetMode="External"/><Relationship Id="rId16" Type="http://schemas.openxmlformats.org/officeDocument/2006/relationships/hyperlink" Target="http://images.yandex.ru/yandsearch?p=8&amp;text=%D1%83%D0%BF%D1%80%D0%B0%D0%B6%D0%BD%D0%B5%D0%BD%D0%B8%D1%8F%20%D1%81%20%D0%BC%D1%8F%D1%87%D0%BE%D0%BC%20%D0%B4%D0%BB%D1%8F%20%D0%BF%D1%80%D0%BE%D1%84%D0%B8%D0%BB%D0%B0%D0%BA%D1%82%D0%B8%D0%BA%D0%B8%20%D0%BF%D0%BB%D0%BE%D1%81%D0%BA%D0%BE%D1%81%D1%82%D0%BE%D0%BF%D0%B8%D1%8F%20%20%D0%BA%D0%B0%D1%80%D1%82%D0%B8%D0%BD%D0%BA%D0%B8&amp;pos=266&amp;uinfo=sw-1499-sh-681-fw-1274-fh-475-pd-1&amp;rpt=simage&amp;img_url=http://www.kids-price.ru/contentimg/pic64/size0/john2930816_235019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3&amp;text=%D1%82%D1%80%D0%B5%D0%BD%D0%B0%D0%B6%D1%91%D1%80%D1%8B%20%D0%BF%D1%80%D0%B8%20%D0%BF%D0%BB%D0%BE%D1%81%D0%BA%D0%BE%D1%81%D1%82%D0%BE%D0%BF%D0%B8%D0%B8%20%D0%BA%D0%B0%D1%80%D1%82%D0%B8%D0%BD%D0%BA%D0%B8&amp;pos=110&amp;uinfo=sw-1499-sh-681-fw-1274-fh-475-pd-1&amp;rpt=simage&amp;img_url=http://i005.radikal.ru/0911/66/35f637cbaa9f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://images.yandex.ru/yandsearch?p=17&amp;text=%D1%82%D1%80%D0%B5%D0%BD%D0%B0%D0%B6%D1%91%D1%80%D1%8B%20%D0%B4%D0%BB%D1%8F%20%D0%BF%D1%80%D0%BE%D1%84%D0%B8%D0%BB%D0%B0%D0%BA%D1%82%D0%B8%D0%BA%D0%B8%20%D0%BF%D0%BB%D0%BE%D1%81%D0%BA%D0%BE%D1%81%D1%82%D0%BE%D0%BF%D0%B8%D1%8F%20%D0%BA%D0%B0%D1%80%D1%82%D0%B8%D0%BD%D0%BA%D0%B8&amp;pos=526&amp;uinfo=sw-1499-sh-681-fw-1274-fh-475-pd-1&amp;rpt=simage&amp;img_url=http://v2.3-porosenka.ru/off-line/catalogue/792/s-30840_.jpg" TargetMode="External"/><Relationship Id="rId4" Type="http://schemas.openxmlformats.org/officeDocument/2006/relationships/hyperlink" Target="http://images.yandex.ru/yandsearch?p=4&amp;text=%D1%82%D1%80%D0%B5%D0%BD%D0%B0%D0%B6%D1%91%D1%80%D1%8B%20%D0%BF%D1%80%D0%B8%20%D0%BF%D0%BB%D0%BE%D1%81%D0%BA%D0%BE%D1%81%D1%82%D0%BE%D0%BF%D0%B8%D0%B8%20%D0%BA%D0%B0%D1%80%D1%82%D0%B8%D0%BD%D0%BA%D0%B8&amp;pos=123&amp;uinfo=sw-1499-sh-681-fw-1274-fh-475-pd-1&amp;rpt=simage&amp;img_url=http://www.comparestoreprices.co.uk/images/ki/kidz-trampoline.jpg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images.yandex.ru/yandsearch?p=14&amp;text=%D1%82%D1%80%D0%B5%D0%BD%D0%B0%D0%B6%D1%91%D1%80%D1%8B%20%D0%B4%D0%BB%D1%8F%20%D0%BF%D1%80%D0%BE%D1%84%D0%B8%D0%BB%D0%B0%D0%BA%D1%82%D0%B8%D0%BA%D0%B8%20%D0%BF%D0%BB%D0%BE%D1%81%D0%BA%D0%BE%D1%81%D1%82%D0%BE%D0%BF%D0%B8%D1%8F%20%D0%BA%D0%B0%D1%80%D1%82%D0%B8%D0%BD%D0%BA%D0%B8&amp;pos=420&amp;uinfo=sw-1499-sh-681-fw-1274-fh-475-pd-1&amp;rpt=simage&amp;img_url=http://ng96.ru/uploadedFiles/eshopimages/big/kovrik_kruglyy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p=1&amp;text=%D1%85%D0%BE%D0%B4%D1%8C%D0%B1%D0%B0%20%D0%BD%D0%B0%20%D0%BD%D0%BE%D1%81%D0%BA%D0%B0%D1%85,%20%D0%BD%D0%B0%20%D0%BF%D1%8F%D1%82%D0%BA%D0%B0%D1%85%20%20%D0%BA%D0%B0%D1%80%D1%82%D0%B8%D0%BD%D0%BA%D0%B8&amp;pos=44&amp;uinfo=sw-1499-sh-681-fw-1274-fh-475-pd-1&amp;rpt=simage&amp;img_url=http://www.prosv.ru/ebooks/Mozgovoi_Uroki_fizkulturi/images/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1%83%D0%BF%D1%80%D0%B0%D0%B6%D0%BD%D0%B5%D0%BD%D0%B8%D1%8F%20%D0%BE%D1%82%20%D0%BF%D0%BB%D0%BE%D1%81%D0%BA%D0%BE%D1%81%D1%82%D0%BE%D0%BF%D0%B8%D1%8F%20%D1%81%20%D0%BC%D1%8F%D1%87%D0%B8%D0%BA%D0%BE%D0%BC%20%20%D0%BA%D0%B0%D1%80%D1%82%D0%B8%D0%BD%D0%BA%D0%B8&amp;pos=110&amp;uinfo=sw-1499-sh-681-fw-1274-fh-475-pd-1&amp;rpt=simage&amp;img_url=http://rebenochek.com/wp-content/uploads/2012/08/Kimb3.jpg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p=4&amp;text=%D0%BF%D1%80%D0%BE%D1%84%D0%B8%D0%BB%D0%B0%D0%BA%D1%82%D0%B8%D0%BA%D0%B0%20%D0%BF%D0%BB%D0%BE%D1%81%D0%BA%D0%BE%D1%81%D1%82%D0%BE%D0%BF%D0%B8%D1%8F%20%D1%83%20%D0%B4%D0%BE%D1%88%D0%BA%D0%BE%D0%BB%D1%8C%D0%BD%D0%B8%D0%BA%D0%BE%D0%B2&amp;pos=138&amp;uinfo=sw-1499-sh-681-fw-1274-fh-475-pd-1&amp;rpt=simage&amp;img_url=http://www.o-detstve.ru/assets/images/forteachers/DOU/iniciativa2/gorbatenko.jpg" TargetMode="External"/><Relationship Id="rId2" Type="http://schemas.openxmlformats.org/officeDocument/2006/relationships/hyperlink" Target="http://images.yandex.ru/yandsearch?p=6&amp;text=%D0%BF%D1%80%D0%BE%D1%84%D0%B8%D0%BB%D0%B0%D0%BA%D1%82%D0%B8%D0%BA%D0%B0%20%D0%BF%D0%BB%D0%BE%D1%81%D0%BA%D0%BE%D1%81%D1%82%D0%BE%D0%BF%D0%B8%D1%8F&amp;pos=185&amp;uinfo=sw-1499-sh-681-fw-1274-fh-475-pd-1&amp;rpt=simage&amp;img_url=http://www.valeomed.ru/images/topic/998_imgc4b-1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9&amp;text=%D0%BF%D1%80%D0%BE%D1%84%D0%B8%D0%BB%D0%B0%D0%BA%D1%82%D0%B8%D0%BA%D0%B0%20%D0%BF%D0%BB%D0%BE%D1%81%D0%BA%D0%BE%D1%81%D1%82%D0%BE%D0%BF%D0%B8%D1%8F&amp;pos=271&amp;uinfo=sw-1499-sh-681-fw-1274-fh-475-pd-1&amp;rpt=simage&amp;img_url=http://img.4mama.com.ua/pictures/content/0/596_slider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6.gif"/><Relationship Id="rId10" Type="http://schemas.openxmlformats.org/officeDocument/2006/relationships/hyperlink" Target="http://images.yandex.ru/yandsearch?text=%D1%83%D0%BF%D1%80%D0%B0%D0%B6%D0%BD%D0%B5%D0%BD%D0%B8%D1%8F%20%D0%BE%D1%82%20%D0%BF%D0%BB%D0%BE%D1%81%D0%BA%D0%BE%D1%81%D1%82%D0%BE%D0%BF%D0%B8%D1%8F%20%D1%81%20%D0%BC%D1%8F%D1%87%D0%B8%D0%BA%D0%BE%D0%BC%20%20%D0%BA%D0%B0%D1%80%D1%82%D0%B8%D0%BD%D0%BA%D0%B8&amp;pos=11&amp;uinfo=sw-1499-sh-681-fw-1274-fh-475-pd-1&amp;rpt=simage&amp;img_url=http://www.edu.cap.ru/home/5015/ozdorovit_rabota/plosk_05.jpg" TargetMode="External"/><Relationship Id="rId4" Type="http://schemas.openxmlformats.org/officeDocument/2006/relationships/hyperlink" Target="http://images.yandex.ru/yandsearch?p=24&amp;text=%D1%83%D0%BF%D1%80%D0%B0%D0%B6%D0%BD%D0%B5%D0%BD%D0%B8%D1%8F%20%D1%81%20%D0%BC%D1%8F%D1%87%D0%BE%D0%BC%20%D0%B4%D0%BB%D1%8F%20%D0%BF%D1%80%D0%BE%D1%84%D0%B8%D0%BB%D0%B0%D0%BA%D1%82%D0%B8%D0%BA%D0%B8%20%D0%BF%D0%BB%D0%BE%D1%81%D0%BA%D0%BE%D1%81%D1%82%D0%BE%D0%BF%D0%B8%D1%8F%20%20%D0%BA%D0%B0%D1%80%D1%82%D0%B8%D0%BD%D0%BA%D0%B8&amp;pos=728&amp;uinfo=sw-1499-sh-681-fw-1274-fh-475-pd-1&amp;rpt=simage&amp;img_url=http://www.medical-massage.ru/images/photoalbum/album_9/upr_plosk1.gif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ЗАНЯТИЕ-ПРЕЗЕНТАЦИЯ СОВМЕСТНОЙ ДЕЯТЕЛЬНОСТИ С     ДЕТЬМИ СТАРШЕГО ДОШКОЛЬНОГО ВОЗРАСТА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«ЧТО ТАКОЕ ПЛОСКОСТОПИЕ?»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71310" y="5733256"/>
            <a:ext cx="4284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Исполнитель: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Инструктор по физической культуре</a:t>
            </a:r>
          </a:p>
          <a:p>
            <a:pPr algn="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Балацкая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Ю.А.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6488668"/>
            <a:ext cx="79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2013г.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snimgdev.cyberviz.org/images/j/j/m/2013012510213903007461_500x5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564904"/>
            <a:ext cx="1758235" cy="2136403"/>
          </a:xfrm>
          <a:prstGeom prst="rect">
            <a:avLst/>
          </a:prstGeom>
          <a:noFill/>
        </p:spPr>
      </p:pic>
      <p:pic>
        <p:nvPicPr>
          <p:cNvPr id="8198" name="Picture 6" descr="http://www.gorodok-info.ru/upload/normal/1304146776_194099370_1----Baby-foot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184576" cy="428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упражнений для укрепления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мышц стопы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(основная часть)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4906888" cy="1036711"/>
          </a:xfrm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ОВД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тренажёрами для стоп</a:t>
            </a: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(круговая  тренировка)</a:t>
            </a:r>
          </a:p>
        </p:txBody>
      </p:sp>
      <p:pic>
        <p:nvPicPr>
          <p:cNvPr id="6" name="Picture 6" descr="2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589733" cy="31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://www.nedug.ru/common/data/pub/images/articles/79411/norma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otapki.com.ua/img/m35_1_ru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636912"/>
            <a:ext cx="2232248" cy="39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6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23528" y="2564904"/>
            <a:ext cx="3312368" cy="2376473"/>
          </a:xfrm>
          <a:prstGeom prst="rect">
            <a:avLst/>
          </a:prstGeom>
          <a:noFill/>
          <a:ln/>
        </p:spPr>
      </p:pic>
      <p:pic>
        <p:nvPicPr>
          <p:cNvPr id="10" name="Рисунок 9" descr="http://orenbaby.ru/upload/shop_1/5/1/7/item_5177/Trenazher_rebristaya_dorozhka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941168"/>
            <a:ext cx="3521968" cy="172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0152" y="1196752"/>
            <a:ext cx="6751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0912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278092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3284984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упражнений для укрепления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мышц стопы 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(заключительная часть)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3140968"/>
            <a:ext cx="1882552" cy="1112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bfeet.com/files/news/2384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6048672" cy="43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641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ИГРА:  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«Точка, точка, запятая…»</a:t>
            </a:r>
            <a:endParaRPr lang="ru-RU" sz="3200" dirty="0"/>
          </a:p>
        </p:txBody>
      </p:sp>
      <p:pic>
        <p:nvPicPr>
          <p:cNvPr id="26626" name="Picture 2" descr="http://images.wikia.com/gw/images/8/80/Smile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3238">
            <a:off x="7247544" y="4952415"/>
            <a:ext cx="1832969" cy="1832970"/>
          </a:xfrm>
          <a:prstGeom prst="rect">
            <a:avLst/>
          </a:prstGeom>
          <a:noFill/>
        </p:spPr>
      </p:pic>
      <p:pic>
        <p:nvPicPr>
          <p:cNvPr id="26628" name="Picture 4" descr="http://jpg.st.klumba.ua/img/users/avatars/original/avatar-71895-20115220334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89799">
            <a:off x="221318" y="2589816"/>
            <a:ext cx="1780085" cy="1335064"/>
          </a:xfrm>
          <a:prstGeom prst="rect">
            <a:avLst/>
          </a:prstGeom>
          <a:noFill/>
        </p:spPr>
      </p:pic>
      <p:pic>
        <p:nvPicPr>
          <p:cNvPr id="26632" name="Picture 8" descr="http://img0.liveinternet.ru/images/attach/b/3/23/265/23265885_Smaylik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20655">
            <a:off x="233440" y="4958583"/>
            <a:ext cx="1407071" cy="140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 здоровы !</a:t>
            </a:r>
            <a:endParaRPr lang="ru-RU" sz="4800" dirty="0"/>
          </a:p>
        </p:txBody>
      </p:sp>
      <p:pic>
        <p:nvPicPr>
          <p:cNvPr id="4" name="Содержимое 3" descr="Фото0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744416" cy="4425355"/>
          </a:xfrm>
          <a:prstGeom prst="roundRect">
            <a:avLst/>
          </a:prstGeom>
        </p:spPr>
      </p:pic>
      <p:pic>
        <p:nvPicPr>
          <p:cNvPr id="5" name="Рисунок 4" descr="Фото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781024" cy="4489304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Познакомить детей с понятием «плоскостопие», причинами заболевания и мерами профилактики;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Развивать умения использовать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валеологические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знания для своего оздоровления;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Проводить профилактику плоскостопия и нарушения осанки с использованием тренажёров и специального оборудования;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Воспитывать интерес к физическим упражнениям и дружеские взаимоотношения;</a:t>
            </a:r>
          </a:p>
          <a:p>
            <a:endParaRPr lang="ru-RU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К СОВМЕСТНОЙ ДЕЯТЕЛЬНОСТИ: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Ноутбук, слайд-презентация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Аудиозаписи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Канат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Гимнастическая стенка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Ребристая доска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Мячи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Батут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Тренажёры для стоп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Массажная 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профилактическая дорожка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ПЛОСКОСТОПИЕ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5013176"/>
            <a:ext cx="1810544" cy="1112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600400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sovsibir.ru/up/2011/079/079-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3771131" cy="478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ПЛОСКОСТОПИЯ: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4869160"/>
            <a:ext cx="2746648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cs5177.userapi.com/u98308851/127604215/x_f0e3b1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2258963" cy="2592288"/>
          </a:xfrm>
          <a:prstGeom prst="rect">
            <a:avLst/>
          </a:prstGeom>
          <a:noFill/>
        </p:spPr>
      </p:pic>
      <p:pic>
        <p:nvPicPr>
          <p:cNvPr id="5" name="Рисунок 4" descr="http://samxhype.files.wordpress.com/2010/06/louboutin-dorepi-540x4271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21088"/>
            <a:ext cx="2676525" cy="247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.glbimg.com/es/ge/f/620x470/2011/12/05/gordinha6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196752"/>
            <a:ext cx="3091086" cy="2540158"/>
          </a:xfrm>
          <a:prstGeom prst="rect">
            <a:avLst/>
          </a:prstGeom>
          <a:noFill/>
        </p:spPr>
      </p:pic>
      <p:pic>
        <p:nvPicPr>
          <p:cNvPr id="7" name="Рисунок 6" descr="http://sphotos-e.ak.fbcdn.net/hphotos-ak-snc6/c45.0.403.403/p403x403/184154_357183321029748_1246401719_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124744"/>
            <a:ext cx="2563366" cy="237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svitmam.ua/storage/pdphoto/32525_m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149080"/>
            <a:ext cx="2304256" cy="23454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0232" y="357301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Неправильная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обувь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0241650">
            <a:off x="3131840" y="1988840"/>
            <a:ext cx="290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Избыточная масса тела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789040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врождённое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6488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рахит</a:t>
            </a:r>
            <a:endParaRPr lang="ru-RU" dirty="0"/>
          </a:p>
        </p:txBody>
      </p:sp>
      <p:pic>
        <p:nvPicPr>
          <p:cNvPr id="4104" name="Picture 8" descr="http://www.zdorovieinfo.ru/upload/images/foot-problem-zaho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4581128"/>
            <a:ext cx="2862858" cy="204019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87824" y="4077072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Слабость мышц и связок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стопы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ПРОФИЛАКТИКИ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ПЛОСКОСТОПИЯ: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6336" y="4941168"/>
            <a:ext cx="1090464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alimero.ru/uploads/resized/01/34/32/87/62/67/24/40/95/57/1fa06_230x230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ttlebeetle.net/images/11420584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09120"/>
            <a:ext cx="2627784" cy="21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nzpac.org.au/files/sl1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509120"/>
            <a:ext cx="56886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4mama.com.ua/pictures/content/0/596_slider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484784"/>
            <a:ext cx="2664296" cy="28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edicus.ru/images/upload/95785.jpg?pha_id=57403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987824" y="1484784"/>
            <a:ext cx="2952328" cy="29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МЕТОДЫ ПРОФИЛАКТИКИ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ПЛОСКОСТОПИЯ: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6192688" cy="864096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тренажёров  и    нетрадиционного оборудования</a:t>
            </a:r>
            <a:endParaRPr lang="ru-RU" sz="2400" dirty="0"/>
          </a:p>
        </p:txBody>
      </p:sp>
      <p:pic>
        <p:nvPicPr>
          <p:cNvPr id="23556" name="Picture 4" descr="http://www.bigfitness.ru/images/categories/1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0556">
            <a:off x="243727" y="2707621"/>
            <a:ext cx="2016249" cy="1584176"/>
          </a:xfrm>
          <a:prstGeom prst="rect">
            <a:avLst/>
          </a:prstGeom>
          <a:noFill/>
        </p:spPr>
      </p:pic>
      <p:pic>
        <p:nvPicPr>
          <p:cNvPr id="23560" name="Picture 8" descr="http://www.favoritsporta.ru/published/publicdata/U96913FAVORIT/attachments/SC/products_pictures/SH-05_bo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276872"/>
            <a:ext cx="2272308" cy="2272309"/>
          </a:xfrm>
          <a:prstGeom prst="rect">
            <a:avLst/>
          </a:prstGeom>
          <a:noFill/>
        </p:spPr>
      </p:pic>
      <p:pic>
        <p:nvPicPr>
          <p:cNvPr id="23562" name="Picture 10" descr="http://obovvsem.ru/wp-content/uploads/2011/10/imagick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581128"/>
            <a:ext cx="3253193" cy="2081087"/>
          </a:xfrm>
          <a:prstGeom prst="rect">
            <a:avLst/>
          </a:prstGeom>
          <a:noFill/>
        </p:spPr>
      </p:pic>
      <p:pic>
        <p:nvPicPr>
          <p:cNvPr id="23566" name="Picture 14" descr="http://orenbaby.ru/upload/shop_1/5/1/7/item_5177/Trenazher_rebristaya_dorozh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25144"/>
            <a:ext cx="3600400" cy="1971220"/>
          </a:xfrm>
          <a:prstGeom prst="rect">
            <a:avLst/>
          </a:prstGeom>
          <a:noFill/>
        </p:spPr>
      </p:pic>
      <p:pic>
        <p:nvPicPr>
          <p:cNvPr id="23572" name="Picture 20" descr="http://www.3-porosenka.ru/off-line/catalogue/792/30840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66737">
            <a:off x="3816229" y="4996737"/>
            <a:ext cx="1872208" cy="1404156"/>
          </a:xfrm>
          <a:prstGeom prst="rect">
            <a:avLst/>
          </a:prstGeom>
          <a:noFill/>
        </p:spPr>
      </p:pic>
      <p:pic>
        <p:nvPicPr>
          <p:cNvPr id="23574" name="Picture 22" descr="http://body-sport.ru/images/goods/411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2636912"/>
            <a:ext cx="2248644" cy="1800200"/>
          </a:xfrm>
          <a:prstGeom prst="rect">
            <a:avLst/>
          </a:prstGeom>
          <a:noFill/>
        </p:spPr>
      </p:pic>
      <p:pic>
        <p:nvPicPr>
          <p:cNvPr id="23576" name="Picture 24" descr="http://www.medoback.ru/images/items/item-49_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1124744"/>
            <a:ext cx="1979712" cy="1393718"/>
          </a:xfrm>
          <a:prstGeom prst="rect">
            <a:avLst/>
          </a:prstGeom>
          <a:noFill/>
        </p:spPr>
      </p:pic>
      <p:pic>
        <p:nvPicPr>
          <p:cNvPr id="23578" name="Picture 26" descr="http://a-winther.ru/image/data/97.63_0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72751">
            <a:off x="4860032" y="2492896"/>
            <a:ext cx="2088232" cy="168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упражнений для укрепления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мышц стопы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(вводная часть)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3816424" cy="93610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endParaRPr lang="ru-RU" dirty="0"/>
          </a:p>
        </p:txBody>
      </p:sp>
      <p:pic>
        <p:nvPicPr>
          <p:cNvPr id="24578" name="Picture 2" descr="http://www.prosv.ru/ebooks/Mozgovoi_Uroki_fizkulturi/images/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68105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УПРАЖНЕНИЙ  ДЛЯ  УКРЕПЛЕНИЯ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МЫШЦ СТОПЫ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799"/>
            <a:ext cx="3960440" cy="576065"/>
          </a:xfrm>
        </p:spPr>
        <p:txBody>
          <a:bodyPr>
            <a:normAutofit lnSpcReduction="1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ОРУ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малым мячом</a:t>
            </a:r>
            <a:endParaRPr lang="ru-RU" dirty="0"/>
          </a:p>
        </p:txBody>
      </p:sp>
      <p:pic>
        <p:nvPicPr>
          <p:cNvPr id="8" name="Рисунок 7" descr="http://www.valeomed.ru/images/topic/998_imgc4b-11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9685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www.medical-massage.ru/images/photoalbum/album_9/upr_plosk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2713484" cy="2304255"/>
          </a:xfrm>
          <a:prstGeom prst="rect">
            <a:avLst/>
          </a:prstGeom>
          <a:noFill/>
        </p:spPr>
      </p:pic>
      <p:pic>
        <p:nvPicPr>
          <p:cNvPr id="13" name="Рисунок 12" descr="http://img.4mama.com.ua/pictures/content/0/596_slider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06084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http://perm-lfk.ru/wp-content/uploads/2011/08/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4293096"/>
            <a:ext cx="3971925" cy="2400301"/>
          </a:xfrm>
          <a:prstGeom prst="rect">
            <a:avLst/>
          </a:prstGeom>
          <a:noFill/>
        </p:spPr>
      </p:pic>
      <p:pic>
        <p:nvPicPr>
          <p:cNvPr id="25614" name="Picture 14" descr="http://www.nnmama.ru/upload/iblock/f04/umoojatizp%20vmyeqdef%20dgjl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4293687"/>
            <a:ext cx="2952328" cy="2375673"/>
          </a:xfrm>
          <a:prstGeom prst="rect">
            <a:avLst/>
          </a:prstGeom>
          <a:noFill/>
        </p:spPr>
      </p:pic>
      <p:pic>
        <p:nvPicPr>
          <p:cNvPr id="18" name="Рисунок 17" descr="http://www.o-detstve.ru/assets/images/forteachers/DOU/iniciativa2/gorbatenko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836712"/>
            <a:ext cx="3240360" cy="19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291</Words>
  <Application>Microsoft Office PowerPoint</Application>
  <PresentationFormat>Экран (4:3)</PresentationFormat>
  <Paragraphs>54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ЗАНЯТИЕ-ПРЕЗЕНТАЦИЯ СОВМЕСТНОЙ ДЕЯТЕЛЬНОСТИ С     ДЕТЬМИ СТАРШЕГО ДОШКОЛЬНОГО ВОЗРАСТА «ЧТО ТАКОЕ ПЛОСКОСТОПИЕ?»</vt:lpstr>
      <vt:lpstr>ЗАДАЧИ:</vt:lpstr>
      <vt:lpstr>МАТЕРИАЛЫ К СОВМЕСТНОЙ ДЕЯТЕЛЬНОСТИ:</vt:lpstr>
      <vt:lpstr>ЧТО ТАКОЕ  ПЛОСКОСТОПИЕ ?</vt:lpstr>
      <vt:lpstr>ПРИЧИНЫ   ПЛОСКОСТОПИЯ:</vt:lpstr>
      <vt:lpstr>МЕТОДЫ ПРОФИЛАКТИКИ ПЛОСКОСТОПИЯ:</vt:lpstr>
      <vt:lpstr>   МЕТОДЫ ПРОФИЛАКТИКИ ПЛОСКОСТОПИЯ:</vt:lpstr>
      <vt:lpstr>КОМПЛЕКС   упражнений для укрепления                                   мышц стопы (вводная часть)</vt:lpstr>
      <vt:lpstr>КОМПЛЕКС   УПРАЖНЕНИЙ  ДЛЯ  УКРЕПЛЕНИЯ                                   МЫШЦ СТОПЫ</vt:lpstr>
      <vt:lpstr>Комплекс  упражнений для укрепления                                 мышц стопы (основная часть)</vt:lpstr>
      <vt:lpstr>КОМПЛЕКС   упражнений для укрепления                                        мышц стопы  (заключительная часть)</vt:lpstr>
      <vt:lpstr>Будьте  здоровы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Альберт</cp:lastModifiedBy>
  <cp:revision>41</cp:revision>
  <dcterms:created xsi:type="dcterms:W3CDTF">2013-04-14T15:52:07Z</dcterms:created>
  <dcterms:modified xsi:type="dcterms:W3CDTF">2013-04-22T14:19:18Z</dcterms:modified>
</cp:coreProperties>
</file>