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C86E7-E1BE-4930-B540-DAC098E15547}" type="doc">
      <dgm:prSet loTypeId="urn:microsoft.com/office/officeart/2005/8/layout/target3" loCatId="relationship" qsTypeId="urn:microsoft.com/office/officeart/2005/8/quickstyle/3d7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1BCE623-9603-4D2D-9685-78EA1A5D06CC}">
      <dgm:prSet/>
      <dgm:spPr/>
      <dgm:t>
        <a:bodyPr/>
        <a:lstStyle/>
        <a:p>
          <a:pPr rtl="0"/>
          <a:r>
            <a:rPr lang="en-US" dirty="0" smtClean="0"/>
            <a:t>befindet sich in Russland</a:t>
          </a:r>
          <a:endParaRPr lang="ru-RU" dirty="0"/>
        </a:p>
      </dgm:t>
    </dgm:pt>
    <dgm:pt modelId="{61608246-707A-497F-8066-A6D03CD4130B}" type="parTrans" cxnId="{54C38209-591F-4EBF-BF23-DEF6FD9A7CC8}">
      <dgm:prSet/>
      <dgm:spPr/>
      <dgm:t>
        <a:bodyPr/>
        <a:lstStyle/>
        <a:p>
          <a:endParaRPr lang="ru-RU"/>
        </a:p>
      </dgm:t>
    </dgm:pt>
    <dgm:pt modelId="{6CCE98EB-B617-4750-8BDC-C9DD7FE8CF67}" type="sibTrans" cxnId="{54C38209-591F-4EBF-BF23-DEF6FD9A7CC8}">
      <dgm:prSet/>
      <dgm:spPr/>
      <dgm:t>
        <a:bodyPr/>
        <a:lstStyle/>
        <a:p>
          <a:endParaRPr lang="ru-RU"/>
        </a:p>
      </dgm:t>
    </dgm:pt>
    <dgm:pt modelId="{595FCC83-31EB-4622-88B9-6CF7BC1A3DCE}" type="pres">
      <dgm:prSet presAssocID="{463C86E7-E1BE-4930-B540-DAC098E155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E8BC5-2AB1-472C-81AD-77931C559D28}" type="pres">
      <dgm:prSet presAssocID="{F1BCE623-9603-4D2D-9685-78EA1A5D06CC}" presName="circle1" presStyleLbl="node1" presStyleIdx="0" presStyleCnt="1"/>
      <dgm:spPr/>
    </dgm:pt>
    <dgm:pt modelId="{C2CC7E43-EC0D-457D-A047-B9811987E869}" type="pres">
      <dgm:prSet presAssocID="{F1BCE623-9603-4D2D-9685-78EA1A5D06CC}" presName="space" presStyleCnt="0"/>
      <dgm:spPr/>
    </dgm:pt>
    <dgm:pt modelId="{4C1C01F2-CEE0-495D-A222-69F71C903CDA}" type="pres">
      <dgm:prSet presAssocID="{F1BCE623-9603-4D2D-9685-78EA1A5D06CC}" presName="rect1" presStyleLbl="alignAcc1" presStyleIdx="0" presStyleCnt="1"/>
      <dgm:spPr/>
      <dgm:t>
        <a:bodyPr/>
        <a:lstStyle/>
        <a:p>
          <a:endParaRPr lang="ru-RU"/>
        </a:p>
      </dgm:t>
    </dgm:pt>
    <dgm:pt modelId="{6A396393-2645-4BA6-BAEF-D7576B3A0276}" type="pres">
      <dgm:prSet presAssocID="{F1BCE623-9603-4D2D-9685-78EA1A5D06C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43DBF-FE11-4746-9905-A36549724D9B}" type="presOf" srcId="{F1BCE623-9603-4D2D-9685-78EA1A5D06CC}" destId="{4C1C01F2-CEE0-495D-A222-69F71C903CDA}" srcOrd="0" destOrd="0" presId="urn:microsoft.com/office/officeart/2005/8/layout/target3"/>
    <dgm:cxn modelId="{8561DE5F-7C0A-41BF-9BD1-5D15043A48E8}" type="presOf" srcId="{F1BCE623-9603-4D2D-9685-78EA1A5D06CC}" destId="{6A396393-2645-4BA6-BAEF-D7576B3A0276}" srcOrd="1" destOrd="0" presId="urn:microsoft.com/office/officeart/2005/8/layout/target3"/>
    <dgm:cxn modelId="{54C38209-591F-4EBF-BF23-DEF6FD9A7CC8}" srcId="{463C86E7-E1BE-4930-B540-DAC098E15547}" destId="{F1BCE623-9603-4D2D-9685-78EA1A5D06CC}" srcOrd="0" destOrd="0" parTransId="{61608246-707A-497F-8066-A6D03CD4130B}" sibTransId="{6CCE98EB-B617-4750-8BDC-C9DD7FE8CF67}"/>
    <dgm:cxn modelId="{814266A3-04B0-47EC-A50E-B6319A5900EF}" type="presOf" srcId="{463C86E7-E1BE-4930-B540-DAC098E15547}" destId="{595FCC83-31EB-4622-88B9-6CF7BC1A3DCE}" srcOrd="0" destOrd="0" presId="urn:microsoft.com/office/officeart/2005/8/layout/target3"/>
    <dgm:cxn modelId="{C823CAE2-CB41-4EC0-986D-A6F44919E2BE}" type="presParOf" srcId="{595FCC83-31EB-4622-88B9-6CF7BC1A3DCE}" destId="{FE7E8BC5-2AB1-472C-81AD-77931C559D28}" srcOrd="0" destOrd="0" presId="urn:microsoft.com/office/officeart/2005/8/layout/target3"/>
    <dgm:cxn modelId="{B8AE538E-EEAC-44F9-A33C-52A036FDCD88}" type="presParOf" srcId="{595FCC83-31EB-4622-88B9-6CF7BC1A3DCE}" destId="{C2CC7E43-EC0D-457D-A047-B9811987E869}" srcOrd="1" destOrd="0" presId="urn:microsoft.com/office/officeart/2005/8/layout/target3"/>
    <dgm:cxn modelId="{A8B4699E-84A1-410E-A216-8580E7AFB7B1}" type="presParOf" srcId="{595FCC83-31EB-4622-88B9-6CF7BC1A3DCE}" destId="{4C1C01F2-CEE0-495D-A222-69F71C903CDA}" srcOrd="2" destOrd="0" presId="urn:microsoft.com/office/officeart/2005/8/layout/target3"/>
    <dgm:cxn modelId="{B7BD0D07-81E3-4640-84AF-0D0EFE789AAF}" type="presParOf" srcId="{595FCC83-31EB-4622-88B9-6CF7BC1A3DCE}" destId="{6A396393-2645-4BA6-BAEF-D7576B3A0276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100013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Das Bolschoi Theater</a:t>
            </a:r>
            <a:endParaRPr lang="ru-RU" sz="54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142976" y="1285860"/>
          <a:ext cx="6357982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857496"/>
            <a:ext cx="281518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857759"/>
            <a:ext cx="2857520" cy="179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3000372"/>
            <a:ext cx="400050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58204" cy="12858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de-DE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Geschichte dieses Theaters hat </a:t>
            </a:r>
            <a:r>
              <a:rPr lang="de-DE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1776 angefangen.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429982">
            <a:off x="673800" y="2185267"/>
            <a:ext cx="2762250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86124"/>
            <a:ext cx="39313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3285724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35731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Im Herbst 1805 ist das Gebäude des Theaters verbrannt.</a:t>
            </a:r>
            <a:endParaRPr lang="ru-RU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377192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2500306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Jahre1819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der Wettbewerb auf das Projekt des neuen Gebäudes des Theaters erklärt.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4354544" cy="96045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 AlteS </a:t>
            </a:r>
            <a:r>
              <a:rPr lang="en-US" sz="4000" dirty="0" smtClean="0">
                <a:solidFill>
                  <a:srgbClr val="FFC000"/>
                </a:solidFill>
              </a:rPr>
              <a:t>gebäude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214554"/>
            <a:ext cx="4284693" cy="679441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NeueS </a:t>
            </a:r>
            <a:r>
              <a:rPr lang="en-US" sz="4000" dirty="0" smtClean="0">
                <a:solidFill>
                  <a:srgbClr val="FFC000"/>
                </a:solidFill>
              </a:rPr>
              <a:t>gebäude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928934"/>
            <a:ext cx="43395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1748" y="2928934"/>
            <a:ext cx="437272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210389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de-DE" b="1" i="1" dirty="0" smtClean="0">
                <a:solidFill>
                  <a:schemeClr val="accent6">
                    <a:lumMod val="25000"/>
                  </a:schemeClr>
                </a:solidFill>
              </a:rPr>
              <a:t>Am 6. Januar 1825 </a:t>
            </a:r>
            <a:r>
              <a:rPr lang="de-DE" b="1" i="1" dirty="0" smtClean="0">
                <a:solidFill>
                  <a:schemeClr val="accent6">
                    <a:lumMod val="25000"/>
                  </a:schemeClr>
                </a:solidFill>
              </a:rPr>
              <a:t>ist</a:t>
            </a:r>
            <a:r>
              <a:rPr lang="de-DE" b="1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de-DE" b="1" i="1" dirty="0" smtClean="0">
                <a:solidFill>
                  <a:schemeClr val="accent6">
                    <a:lumMod val="25000"/>
                  </a:schemeClr>
                </a:solidFill>
              </a:rPr>
              <a:t>die feierliche Eröffnung des neuen Peter Theaters stattgefunden.</a:t>
            </a:r>
            <a:endParaRPr lang="ru-RU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39737">
            <a:off x="544902" y="2796604"/>
            <a:ext cx="3058417" cy="23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5346">
            <a:off x="4419769" y="3645460"/>
            <a:ext cx="4227118" cy="2742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5786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Jahre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wurde das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Bolschoi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Wiederherstellung und die Rekonstruktion geschlossen.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42900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Bis zur Rekonstruktion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350043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Nach der Rekonstruktion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928958" cy="219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306651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Der Direktor und die Schauspieler des </a:t>
            </a:r>
            <a:r>
              <a:rPr lang="de-DE" sz="3600" dirty="0" smtClean="0"/>
              <a:t>Bolschoi</a:t>
            </a:r>
            <a:r>
              <a:rPr lang="ru-RU" sz="3600" dirty="0" smtClean="0"/>
              <a:t> </a:t>
            </a:r>
            <a:r>
              <a:rPr lang="de-DE" sz="3600" dirty="0" smtClean="0"/>
              <a:t>Theaters</a:t>
            </a:r>
            <a:r>
              <a:rPr lang="de-DE" sz="3600" dirty="0" smtClean="0"/>
              <a:t>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6715140" y="357166"/>
            <a:ext cx="2119326" cy="21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15140" y="2571744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Anatolij Iksanow</a:t>
            </a:r>
            <a:endParaRPr lang="ru-RU" sz="2800" u="sng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600325" cy="176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2343150" cy="156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786058"/>
            <a:ext cx="2791157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929198"/>
            <a:ext cx="27622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de-DE" sz="4000" dirty="0" smtClean="0">
                <a:latin typeface="Bauhaus 93" pitchFamily="82" charset="0"/>
              </a:rPr>
              <a:t>Vielen Dank für Ihre Aufmerksamkeit!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285749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29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3500438"/>
            <a:ext cx="2571768" cy="2086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00570"/>
            <a:ext cx="2905125" cy="209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14290"/>
            <a:ext cx="1000132" cy="127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14290"/>
            <a:ext cx="96441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85728"/>
            <a:ext cx="115924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142852"/>
            <a:ext cx="101799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285728"/>
            <a:ext cx="148558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285728"/>
            <a:ext cx="1500198" cy="108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244</TotalTime>
  <Words>98</Words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Das Bolschoi Theater</vt:lpstr>
      <vt:lpstr>Die Geschichte dieses Theaters hat  1776 angefangen.</vt:lpstr>
      <vt:lpstr>Im Herbst 1805 ist das Gebäude des Theaters verbrannt.</vt:lpstr>
      <vt:lpstr>Слайд 4</vt:lpstr>
      <vt:lpstr>Am 6. Januar 1825 ist die feierliche Eröffnung des neuen Peter Theaters stattgefunden.</vt:lpstr>
      <vt:lpstr>Слайд 6</vt:lpstr>
      <vt:lpstr>Слайд 7</vt:lpstr>
      <vt:lpstr>Vielen Dank für Ihre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Bolschoi T</dc:title>
  <dc:creator>tnk_dvl Девликанова</dc:creator>
  <cp:lastModifiedBy>tnk_dvl</cp:lastModifiedBy>
  <cp:revision>30</cp:revision>
  <dcterms:created xsi:type="dcterms:W3CDTF">2013-04-27T05:44:20Z</dcterms:created>
  <dcterms:modified xsi:type="dcterms:W3CDTF">2013-05-15T07:00:15Z</dcterms:modified>
</cp:coreProperties>
</file>