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1"/>
  </p:notesMasterIdLst>
  <p:sldIdLst>
    <p:sldId id="257" r:id="rId2"/>
    <p:sldId id="259" r:id="rId3"/>
    <p:sldId id="264" r:id="rId4"/>
    <p:sldId id="258" r:id="rId5"/>
    <p:sldId id="266" r:id="rId6"/>
    <p:sldId id="260" r:id="rId7"/>
    <p:sldId id="268" r:id="rId8"/>
    <p:sldId id="269" r:id="rId9"/>
    <p:sldId id="262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D87A57-B7A5-486F-86EC-C1ABC5FC804A}" type="datetimeFigureOut">
              <a:rPr lang="ru-RU" smtClean="0"/>
              <a:pPr/>
              <a:t>13.05.2014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95C73F-3556-4679-9C30-F8AC589C078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69430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CB261C8C-16FE-4FA2-9419-99503D69A2B9}" type="datetimeFigureOut">
              <a:rPr lang="ru-RU" smtClean="0"/>
              <a:pPr/>
              <a:t>13.05.2014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D9C5795A-FEAA-4B65-9F65-798B85BC96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261C8C-16FE-4FA2-9419-99503D69A2B9}" type="datetimeFigureOut">
              <a:rPr lang="ru-RU" smtClean="0"/>
              <a:pPr/>
              <a:t>13.05.2014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C5795A-FEAA-4B65-9F65-798B85BC96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CB261C8C-16FE-4FA2-9419-99503D69A2B9}" type="datetimeFigureOut">
              <a:rPr lang="ru-RU" smtClean="0"/>
              <a:pPr/>
              <a:t>13.05.2014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9C5795A-FEAA-4B65-9F65-798B85BC96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261C8C-16FE-4FA2-9419-99503D69A2B9}" type="datetimeFigureOut">
              <a:rPr lang="ru-RU" smtClean="0"/>
              <a:pPr/>
              <a:t>13.05.2014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C5795A-FEAA-4B65-9F65-798B85BC96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B261C8C-16FE-4FA2-9419-99503D69A2B9}" type="datetimeFigureOut">
              <a:rPr lang="ru-RU" smtClean="0"/>
              <a:pPr/>
              <a:t>13.05.2014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D9C5795A-FEAA-4B65-9F65-798B85BC96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261C8C-16FE-4FA2-9419-99503D69A2B9}" type="datetimeFigureOut">
              <a:rPr lang="ru-RU" smtClean="0"/>
              <a:pPr/>
              <a:t>13.05.2014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C5795A-FEAA-4B65-9F65-798B85BC96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261C8C-16FE-4FA2-9419-99503D69A2B9}" type="datetimeFigureOut">
              <a:rPr lang="ru-RU" smtClean="0"/>
              <a:pPr/>
              <a:t>13.05.2014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C5795A-FEAA-4B65-9F65-798B85BC96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261C8C-16FE-4FA2-9419-99503D69A2B9}" type="datetimeFigureOut">
              <a:rPr lang="ru-RU" smtClean="0"/>
              <a:pPr/>
              <a:t>13.05.2014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C5795A-FEAA-4B65-9F65-798B85BC96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B261C8C-16FE-4FA2-9419-99503D69A2B9}" type="datetimeFigureOut">
              <a:rPr lang="ru-RU" smtClean="0"/>
              <a:pPr/>
              <a:t>13.05.2014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C5795A-FEAA-4B65-9F65-798B85BC96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261C8C-16FE-4FA2-9419-99503D69A2B9}" type="datetimeFigureOut">
              <a:rPr lang="ru-RU" smtClean="0"/>
              <a:pPr/>
              <a:t>13.05.2014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C5795A-FEAA-4B65-9F65-798B85BC96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261C8C-16FE-4FA2-9419-99503D69A2B9}" type="datetimeFigureOut">
              <a:rPr lang="ru-RU" smtClean="0"/>
              <a:pPr/>
              <a:t>13.05.2014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C5795A-FEAA-4B65-9F65-798B85BC960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CB261C8C-16FE-4FA2-9419-99503D69A2B9}" type="datetimeFigureOut">
              <a:rPr lang="ru-RU" smtClean="0"/>
              <a:pPr/>
              <a:t>13.05.2014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D9C5795A-FEAA-4B65-9F65-798B85BC960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236806" y="2017424"/>
            <a:ext cx="6670416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Интересные </a:t>
            </a:r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факты</a:t>
            </a:r>
          </a:p>
          <a:p>
            <a:pPr algn="ctr"/>
            <a:r>
              <a:rPr lang="ru-RU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</a:t>
            </a:r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б одежде</a:t>
            </a:r>
            <a:endParaRPr lang="ru-RU" sz="5400" b="1" cap="none" spc="0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7171" name="Picture 3" descr="C:\Documents and Settings\Оксана\Рабочий стол\i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62355" y="4344807"/>
            <a:ext cx="1901927" cy="1739567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9" name="TextBox 8"/>
          <p:cNvSpPr txBox="1"/>
          <p:nvPr/>
        </p:nvSpPr>
        <p:spPr>
          <a:xfrm>
            <a:off x="3746091" y="4439265"/>
            <a:ext cx="406874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ГКОУ РО школа – интернат</a:t>
            </a:r>
          </a:p>
          <a:p>
            <a:r>
              <a:rPr lang="en-US" dirty="0" smtClean="0"/>
              <a:t>VIII</a:t>
            </a:r>
            <a:r>
              <a:rPr lang="ru-RU" dirty="0" smtClean="0"/>
              <a:t> вида №42 г. Ростова – на – Дону,</a:t>
            </a:r>
          </a:p>
          <a:p>
            <a:r>
              <a:rPr lang="ru-RU" dirty="0" smtClean="0"/>
              <a:t>учитель </a:t>
            </a:r>
            <a:r>
              <a:rPr lang="ru-RU" dirty="0" smtClean="0"/>
              <a:t>ПТО Погорелова </a:t>
            </a:r>
            <a:r>
              <a:rPr lang="ru-RU" dirty="0" smtClean="0"/>
              <a:t>С. С.</a:t>
            </a:r>
            <a:endParaRPr lang="ru-RU" dirty="0"/>
          </a:p>
        </p:txBody>
      </p:sp>
      <p:pic>
        <p:nvPicPr>
          <p:cNvPr id="9219" name="Picture 3" descr="C:\Documents and Settings\Оксана\Рабочий стол\i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80462" y="475902"/>
            <a:ext cx="1847850" cy="1541522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1594836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400" dirty="0"/>
              <a:t>Почему пилоты на заре развития авиации массово носили шёлковые шарфы?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На заре развития авиации у пилотов не было множества приборов для отслеживания врагов, поэтому им постоянно приходилось крутить головами, высматривая самолёты противника. 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61502" y="3884972"/>
            <a:ext cx="3726343" cy="2462341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3531946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1948" y="1019481"/>
            <a:ext cx="7239000" cy="4846320"/>
          </a:xfrm>
        </p:spPr>
        <p:txBody>
          <a:bodyPr/>
          <a:lstStyle/>
          <a:p>
            <a:r>
              <a:rPr lang="ru-RU" dirty="0" smtClean="0"/>
              <a:t>Чтобы </a:t>
            </a:r>
            <a:r>
              <a:rPr lang="ru-RU" dirty="0"/>
              <a:t>шея не натиралась о воротник, в обмундирование лётчиков были введены шёлковые шарфы. Многие лётчики носят шарфы и по сей день, хотя функционального назначения они теперь не имеют.</a:t>
            </a:r>
          </a:p>
        </p:txBody>
      </p:sp>
      <p:pic>
        <p:nvPicPr>
          <p:cNvPr id="2070" name="Picture 22" descr="http://im0-tub-ru.yandex.net/i?id=248493230-22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35693" y="3712769"/>
            <a:ext cx="2459810" cy="2354348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5121" name="Picture 1" descr="C:\Documents and Settings\Оксана\Рабочий стол\i (2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49211" y="3712770"/>
            <a:ext cx="2454685" cy="2354348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3531946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400" dirty="0"/>
              <a:t>Когда появилось деление цвета одежды на розовый для девочек и синий для мальчиков?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Сегодня общепринятыми цветами одежды для девочек и мальчиков являются розовый и синий соответственно. Однако такое разделение сформировалось в США и странах Европы только в 1940-е годы. До этого времени рекомендации родителям по выбору цвета одежды редко основывались на поле ребёнка: одни источники советовали выбирать по цвету волос, другие — по цвету глаз. 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777487" y="4770521"/>
            <a:ext cx="1712668" cy="1796505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3625131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89936" y="473790"/>
            <a:ext cx="7239000" cy="4846320"/>
          </a:xfrm>
        </p:spPr>
        <p:txBody>
          <a:bodyPr>
            <a:normAutofit/>
          </a:bodyPr>
          <a:lstStyle/>
          <a:p>
            <a:r>
              <a:rPr lang="ru-RU" dirty="0" smtClean="0"/>
              <a:t>А </a:t>
            </a:r>
            <a:r>
              <a:rPr lang="ru-RU" dirty="0"/>
              <a:t>в случае с полом рекомендации бывали прямо противоположны современным стандартам. Например, в детском выпуске журнала </a:t>
            </a:r>
            <a:r>
              <a:rPr lang="ru-RU" dirty="0" err="1"/>
              <a:t>Earnshow's</a:t>
            </a:r>
            <a:r>
              <a:rPr lang="ru-RU" dirty="0"/>
              <a:t> от 1918 года говорилось: «По общепринятому правилу, розовый нужно выбирать для мальчиков, а синий для девочек, так как розовый цвет более сильный и твёрдый, а синий — более изящный и утончённый».</a:t>
            </a:r>
          </a:p>
        </p:txBody>
      </p:sp>
      <p:pic>
        <p:nvPicPr>
          <p:cNvPr id="3074" name="Picture 2" descr="http://im0-tub-ru.yandex.net/i?id=15955524-69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30922" y="4161888"/>
            <a:ext cx="2630865" cy="2509913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5124" name="Picture 4" descr="http://im0-tub-ru.yandex.net/i?id=263449827-61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3936" y="4161888"/>
            <a:ext cx="2543379" cy="2509913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3625131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400" dirty="0"/>
              <a:t>Откуда взялось выражение 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«шиворот- навыворот</a:t>
            </a:r>
            <a:r>
              <a:rPr lang="ru-RU" sz="2400" dirty="0"/>
              <a:t>»?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Во времена Ивана Грозного на Руси одним из знаков достоинства вельможи являлся расшитый воротник, который назывался «шиворот». </a:t>
            </a:r>
          </a:p>
        </p:txBody>
      </p:sp>
      <p:pic>
        <p:nvPicPr>
          <p:cNvPr id="4097" name="Picture 1" descr="C:\Documents and Settings\Оксана\Рабочий стол\i (2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87112" y="3344196"/>
            <a:ext cx="4034913" cy="3026185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3320373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1948" y="754009"/>
            <a:ext cx="7239000" cy="4846320"/>
          </a:xfrm>
        </p:spPr>
        <p:txBody>
          <a:bodyPr/>
          <a:lstStyle/>
          <a:p>
            <a:r>
              <a:rPr lang="ru-RU" dirty="0" smtClean="0"/>
              <a:t>Если </a:t>
            </a:r>
            <a:r>
              <a:rPr lang="ru-RU" dirty="0"/>
              <a:t>же какой-нибудь боярин подвергался царскому гневу и опале, его по обыкновению сажали на тощую клячу спиной вперёд, предварительно вывернув одежду наизнанку. С тех пор закрепилось выражение «шиворот-навыворот» в значении «наоборот, неправильно».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78171" y="3783417"/>
            <a:ext cx="2382668" cy="2516903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53575" y="3783417"/>
            <a:ext cx="2342882" cy="2516903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3320373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1948" y="305291"/>
            <a:ext cx="7239000" cy="1143000"/>
          </a:xfrm>
        </p:spPr>
        <p:txBody>
          <a:bodyPr/>
          <a:lstStyle/>
          <a:p>
            <a:pPr algn="ctr"/>
            <a:r>
              <a:rPr lang="ru-RU" sz="2400" dirty="0"/>
              <a:t>На чьей одежде было пришито более 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10 </a:t>
            </a:r>
            <a:r>
              <a:rPr lang="ru-RU" sz="2400" dirty="0"/>
              <a:t>000 пуговиц?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Пуговицы появились задолго до нашей эры, но использовались только как украшение. Примерно в 12-13 веке о пуговицах вновь узнали в Европе, но теперь у них появилось и функциональное значение застёгивания в петли, а не только </a:t>
            </a:r>
            <a:r>
              <a:rPr lang="ru-RU" dirty="0" smtClean="0"/>
              <a:t>декоративное.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48337" y="4596591"/>
            <a:ext cx="2089196" cy="1984228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5" name="Picture 3" descr="C:\Documents and Settings\Оксана\Рабочий стол\i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99868" y="4586748"/>
            <a:ext cx="2121261" cy="1994071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2426434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42451" y="768758"/>
            <a:ext cx="7239000" cy="4846320"/>
          </a:xfrm>
        </p:spPr>
        <p:txBody>
          <a:bodyPr>
            <a:normAutofit/>
          </a:bodyPr>
          <a:lstStyle/>
          <a:p>
            <a:r>
              <a:rPr lang="ru-RU" dirty="0" smtClean="0"/>
              <a:t>В </a:t>
            </a:r>
            <a:r>
              <a:rPr lang="ru-RU" dirty="0"/>
              <a:t>Средние века пуговицы стали настолько популярным аксессуаром, что по их количеству на одежде можно было судить о статусе владельца. Например, на одном из нарядов французского короля Франциска I насчитывалось 13 600 пуговиц.</a:t>
            </a:r>
          </a:p>
        </p:txBody>
      </p:sp>
      <p:pic>
        <p:nvPicPr>
          <p:cNvPr id="1025" name="Picture 1" descr="C:\Documents and Settings\Оксана\Рабочий стол\i (3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03068" y="3403964"/>
            <a:ext cx="2248054" cy="2833682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026" name="Picture 2" descr="C:\Documents and Settings\Оксана\Рабочий стол\161_Pearly-Kings- Queens-1012 _0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45857" y="3403964"/>
            <a:ext cx="2396775" cy="2833682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2426434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3502</TotalTime>
  <Words>371</Words>
  <Application>Microsoft Office PowerPoint</Application>
  <PresentationFormat>Экран (4:3)</PresentationFormat>
  <Paragraphs>17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Изящная</vt:lpstr>
      <vt:lpstr>Презентация PowerPoint</vt:lpstr>
      <vt:lpstr>Почему пилоты на заре развития авиации массово носили шёлковые шарфы?</vt:lpstr>
      <vt:lpstr>Презентация PowerPoint</vt:lpstr>
      <vt:lpstr>Когда появилось деление цвета одежды на розовый для девочек и синий для мальчиков?</vt:lpstr>
      <vt:lpstr>Презентация PowerPoint</vt:lpstr>
      <vt:lpstr>Откуда взялось выражение  «шиворот- навыворот»?</vt:lpstr>
      <vt:lpstr>Презентация PowerPoint</vt:lpstr>
      <vt:lpstr>На чьей одежде было пришито более  10 000 пуговиц?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1</cp:lastModifiedBy>
  <cp:revision>63</cp:revision>
  <dcterms:created xsi:type="dcterms:W3CDTF">2014-01-14T06:49:25Z</dcterms:created>
  <dcterms:modified xsi:type="dcterms:W3CDTF">2014-05-13T12:58:08Z</dcterms:modified>
</cp:coreProperties>
</file>