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1" r:id="rId2"/>
    <p:sldId id="260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EEA9-880F-4D33-B85D-E75FCE2BBEC7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5DD20-0E9E-4D0F-A4B4-958941A060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96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EEA9-880F-4D33-B85D-E75FCE2BBEC7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5DD20-0E9E-4D0F-A4B4-958941A060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083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EEA9-880F-4D33-B85D-E75FCE2BBEC7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5DD20-0E9E-4D0F-A4B4-958941A060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195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EEA9-880F-4D33-B85D-E75FCE2BBEC7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5DD20-0E9E-4D0F-A4B4-958941A060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203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EEA9-880F-4D33-B85D-E75FCE2BBEC7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5DD20-0E9E-4D0F-A4B4-958941A060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850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EEA9-880F-4D33-B85D-E75FCE2BBEC7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5DD20-0E9E-4D0F-A4B4-958941A060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56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EEA9-880F-4D33-B85D-E75FCE2BBEC7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5DD20-0E9E-4D0F-A4B4-958941A060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890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EEA9-880F-4D33-B85D-E75FCE2BBEC7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5DD20-0E9E-4D0F-A4B4-958941A060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530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EEA9-880F-4D33-B85D-E75FCE2BBEC7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5DD20-0E9E-4D0F-A4B4-958941A060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293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EEA9-880F-4D33-B85D-E75FCE2BBEC7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5DD20-0E9E-4D0F-A4B4-958941A060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075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1EEA9-880F-4D33-B85D-E75FCE2BBEC7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5DD20-0E9E-4D0F-A4B4-958941A060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126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1EEA9-880F-4D33-B85D-E75FCE2BBEC7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5DD20-0E9E-4D0F-A4B4-958941A060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44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audio" Target="../media/audio3.wav"/><Relationship Id="rId7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img15.nnm.ru/c/2/6/3/b/76b12f1f430214df3e21f81faea_prev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478" y="0"/>
            <a:ext cx="918961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-324543" y="476672"/>
            <a:ext cx="9448684" cy="1015663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pPr algn="ctr"/>
            <a:r>
              <a:rPr lang="ru-RU" sz="60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Кроссворд от Учёного Кота</a:t>
            </a:r>
            <a:endParaRPr lang="ru-RU" sz="60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20509" y="5934670"/>
            <a:ext cx="695421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По сказкам А.С. Пушкина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Управляющая кнопка: далее 6">
            <a:hlinkClick r:id="" action="ppaction://hlinkshowjump?jump=nextslide" highlightClick="1">
              <a:snd r:embed="rId4" name="whoosh.wav"/>
            </a:hlinkClick>
          </p:cNvPr>
          <p:cNvSpPr/>
          <p:nvPr/>
        </p:nvSpPr>
        <p:spPr>
          <a:xfrm>
            <a:off x="8258905" y="6257835"/>
            <a:ext cx="849420" cy="5078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29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>
        <p14:warp dir="in"/>
        <p:sndAc>
          <p:stSnd>
            <p:snd r:embed="rId2" name="click.wav"/>
          </p:stSnd>
        </p:sndAc>
      </p:transition>
    </mc:Choice>
    <mc:Fallback xmlns="">
      <p:transition spd="slow" advClick="0">
        <p:fade/>
        <p:sndAc>
          <p:stSnd>
            <p:snd r:embed="rId5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Marke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агетная рамка 5"/>
          <p:cNvSpPr/>
          <p:nvPr/>
        </p:nvSpPr>
        <p:spPr>
          <a:xfrm>
            <a:off x="3059832" y="1700808"/>
            <a:ext cx="432048" cy="504055"/>
          </a:xfrm>
          <a:prstGeom prst="bevel">
            <a:avLst/>
          </a:prstGeom>
          <a:gradFill>
            <a:gsLst>
              <a:gs pos="9800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Bookman Old Style" pitchFamily="18" charset="0"/>
              </a:rPr>
              <a:t>О</a:t>
            </a:r>
          </a:p>
        </p:txBody>
      </p:sp>
      <p:sp>
        <p:nvSpPr>
          <p:cNvPr id="7" name="Багетная рамка 6"/>
          <p:cNvSpPr/>
          <p:nvPr/>
        </p:nvSpPr>
        <p:spPr>
          <a:xfrm>
            <a:off x="3491880" y="1725749"/>
            <a:ext cx="432048" cy="504055"/>
          </a:xfrm>
          <a:prstGeom prst="bevel">
            <a:avLst/>
          </a:prstGeom>
          <a:gradFill>
            <a:gsLst>
              <a:gs pos="9800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Bookman Old Style" pitchFamily="18" charset="0"/>
              </a:rPr>
              <a:t>Р</a:t>
            </a:r>
          </a:p>
        </p:txBody>
      </p:sp>
      <p:sp>
        <p:nvSpPr>
          <p:cNvPr id="8" name="Багетная рамка 7"/>
          <p:cNvSpPr/>
          <p:nvPr/>
        </p:nvSpPr>
        <p:spPr>
          <a:xfrm>
            <a:off x="3923928" y="1700808"/>
            <a:ext cx="432048" cy="504055"/>
          </a:xfrm>
          <a:prstGeom prst="bevel">
            <a:avLst/>
          </a:prstGeom>
          <a:gradFill>
            <a:gsLst>
              <a:gs pos="9800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Bookman Old Style" pitchFamily="18" charset="0"/>
              </a:rPr>
              <a:t>О</a:t>
            </a:r>
          </a:p>
        </p:txBody>
      </p:sp>
      <p:sp>
        <p:nvSpPr>
          <p:cNvPr id="9" name="Багетная рамка 8"/>
          <p:cNvSpPr/>
          <p:nvPr/>
        </p:nvSpPr>
        <p:spPr>
          <a:xfrm>
            <a:off x="6086221" y="1700802"/>
            <a:ext cx="432048" cy="504055"/>
          </a:xfrm>
          <a:prstGeom prst="bevel">
            <a:avLst/>
          </a:prstGeom>
          <a:gradFill>
            <a:gsLst>
              <a:gs pos="9800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Bookman Old Style" pitchFamily="18" charset="0"/>
              </a:rPr>
              <a:t>Ч</a:t>
            </a:r>
          </a:p>
        </p:txBody>
      </p:sp>
      <p:sp>
        <p:nvSpPr>
          <p:cNvPr id="10" name="Багетная рамка 9"/>
          <p:cNvSpPr/>
          <p:nvPr/>
        </p:nvSpPr>
        <p:spPr>
          <a:xfrm>
            <a:off x="4355976" y="1700806"/>
            <a:ext cx="432048" cy="504055"/>
          </a:xfrm>
          <a:prstGeom prst="bevel">
            <a:avLst/>
          </a:prstGeom>
          <a:gradFill>
            <a:gsLst>
              <a:gs pos="9800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Bookman Old Style" pitchFamily="18" charset="0"/>
              </a:rPr>
              <a:t>Л</a:t>
            </a:r>
          </a:p>
        </p:txBody>
      </p:sp>
      <p:sp>
        <p:nvSpPr>
          <p:cNvPr id="11" name="Багетная рамка 10"/>
          <p:cNvSpPr/>
          <p:nvPr/>
        </p:nvSpPr>
        <p:spPr>
          <a:xfrm>
            <a:off x="4788024" y="1700805"/>
            <a:ext cx="432048" cy="504054"/>
          </a:xfrm>
          <a:prstGeom prst="bevel">
            <a:avLst/>
          </a:prstGeom>
          <a:gradFill>
            <a:gsLst>
              <a:gs pos="9800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Bookman Old Style" pitchFamily="18" charset="0"/>
              </a:rPr>
              <a:t>Е</a:t>
            </a:r>
          </a:p>
        </p:txBody>
      </p:sp>
      <p:sp>
        <p:nvSpPr>
          <p:cNvPr id="12" name="Багетная рамка 11"/>
          <p:cNvSpPr/>
          <p:nvPr/>
        </p:nvSpPr>
        <p:spPr>
          <a:xfrm>
            <a:off x="5222125" y="1700804"/>
            <a:ext cx="432048" cy="504055"/>
          </a:xfrm>
          <a:prstGeom prst="bevel">
            <a:avLst/>
          </a:prstGeom>
          <a:gradFill>
            <a:gsLst>
              <a:gs pos="9800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Bookman Old Style" pitchFamily="18" charset="0"/>
              </a:rPr>
              <a:t>В</a:t>
            </a:r>
          </a:p>
        </p:txBody>
      </p:sp>
      <p:sp>
        <p:nvSpPr>
          <p:cNvPr id="13" name="Багетная рамка 12"/>
          <p:cNvSpPr/>
          <p:nvPr/>
        </p:nvSpPr>
        <p:spPr>
          <a:xfrm>
            <a:off x="2627784" y="1700805"/>
            <a:ext cx="432048" cy="504055"/>
          </a:xfrm>
          <a:prstGeom prst="bevel">
            <a:avLst/>
          </a:prstGeom>
          <a:gradFill>
            <a:gsLst>
              <a:gs pos="9800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Bookman Old Style" pitchFamily="18" charset="0"/>
              </a:rPr>
              <a:t>К</a:t>
            </a:r>
          </a:p>
        </p:txBody>
      </p:sp>
      <p:sp>
        <p:nvSpPr>
          <p:cNvPr id="14" name="Багетная рамка 13"/>
          <p:cNvSpPr/>
          <p:nvPr/>
        </p:nvSpPr>
        <p:spPr>
          <a:xfrm>
            <a:off x="5654173" y="1700803"/>
            <a:ext cx="432048" cy="504055"/>
          </a:xfrm>
          <a:prstGeom prst="bevel">
            <a:avLst/>
          </a:prstGeom>
          <a:gradFill>
            <a:gsLst>
              <a:gs pos="9800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Bookman Old Style" pitchFamily="18" charset="0"/>
              </a:rPr>
              <a:t>И</a:t>
            </a:r>
          </a:p>
        </p:txBody>
      </p:sp>
      <p:sp>
        <p:nvSpPr>
          <p:cNvPr id="15" name="Багетная рамка 14"/>
          <p:cNvSpPr/>
          <p:nvPr/>
        </p:nvSpPr>
        <p:spPr>
          <a:xfrm>
            <a:off x="6086221" y="2162545"/>
            <a:ext cx="432048" cy="504055"/>
          </a:xfrm>
          <a:prstGeom prst="bevel">
            <a:avLst/>
          </a:prstGeom>
          <a:gradFill>
            <a:gsLst>
              <a:gs pos="9800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Bookman Old Style" pitchFamily="18" charset="0"/>
              </a:rPr>
              <a:t>Е</a:t>
            </a:r>
          </a:p>
        </p:txBody>
      </p:sp>
      <p:sp>
        <p:nvSpPr>
          <p:cNvPr id="16" name="Багетная рамка 15"/>
          <p:cNvSpPr/>
          <p:nvPr/>
        </p:nvSpPr>
        <p:spPr>
          <a:xfrm>
            <a:off x="4354853" y="692697"/>
            <a:ext cx="432048" cy="504055"/>
          </a:xfrm>
          <a:prstGeom prst="bevel">
            <a:avLst/>
          </a:prstGeom>
          <a:gradFill>
            <a:gsLst>
              <a:gs pos="9800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Bookman Old Style" pitchFamily="18" charset="0"/>
              </a:rPr>
              <a:t>Б</a:t>
            </a:r>
            <a:endParaRPr lang="ru-RU" sz="2800" b="1" dirty="0">
              <a:latin typeface="Bookman Old Style" pitchFamily="18" charset="0"/>
            </a:endParaRPr>
          </a:p>
        </p:txBody>
      </p:sp>
      <p:sp>
        <p:nvSpPr>
          <p:cNvPr id="17" name="Багетная рамка 16"/>
          <p:cNvSpPr/>
          <p:nvPr/>
        </p:nvSpPr>
        <p:spPr>
          <a:xfrm>
            <a:off x="4355976" y="1162963"/>
            <a:ext cx="432048" cy="504055"/>
          </a:xfrm>
          <a:prstGeom prst="bevel">
            <a:avLst/>
          </a:prstGeom>
          <a:gradFill>
            <a:gsLst>
              <a:gs pos="9800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Bookman Old Style" pitchFamily="18" charset="0"/>
              </a:rPr>
              <a:t>А</a:t>
            </a:r>
            <a:endParaRPr lang="ru-RU" sz="2800" b="1" dirty="0">
              <a:latin typeface="Bookman Old Style" pitchFamily="18" charset="0"/>
            </a:endParaRPr>
          </a:p>
        </p:txBody>
      </p:sp>
      <p:sp>
        <p:nvSpPr>
          <p:cNvPr id="18" name="Багетная рамка 17"/>
          <p:cNvSpPr/>
          <p:nvPr/>
        </p:nvSpPr>
        <p:spPr>
          <a:xfrm>
            <a:off x="3491880" y="646754"/>
            <a:ext cx="432048" cy="504055"/>
          </a:xfrm>
          <a:prstGeom prst="bevel">
            <a:avLst/>
          </a:prstGeom>
          <a:gradFill>
            <a:gsLst>
              <a:gs pos="9800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Bookman Old Style" pitchFamily="18" charset="0"/>
              </a:rPr>
              <a:t>О</a:t>
            </a:r>
          </a:p>
        </p:txBody>
      </p:sp>
      <p:sp>
        <p:nvSpPr>
          <p:cNvPr id="19" name="Багетная рамка 18"/>
          <p:cNvSpPr/>
          <p:nvPr/>
        </p:nvSpPr>
        <p:spPr>
          <a:xfrm>
            <a:off x="3491880" y="1187904"/>
            <a:ext cx="432048" cy="504055"/>
          </a:xfrm>
          <a:prstGeom prst="bevel">
            <a:avLst/>
          </a:prstGeom>
          <a:gradFill>
            <a:gsLst>
              <a:gs pos="9800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Bookman Old Style" pitchFamily="18" charset="0"/>
              </a:rPr>
              <a:t>Б</a:t>
            </a:r>
          </a:p>
        </p:txBody>
      </p:sp>
      <p:sp>
        <p:nvSpPr>
          <p:cNvPr id="21" name="Багетная рамка 20"/>
          <p:cNvSpPr/>
          <p:nvPr/>
        </p:nvSpPr>
        <p:spPr>
          <a:xfrm>
            <a:off x="6086221" y="2692478"/>
            <a:ext cx="432048" cy="504055"/>
          </a:xfrm>
          <a:prstGeom prst="bevel">
            <a:avLst/>
          </a:prstGeom>
          <a:gradFill>
            <a:gsLst>
              <a:gs pos="9800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Bookman Old Style" pitchFamily="18" charset="0"/>
              </a:rPr>
              <a:t>Р</a:t>
            </a:r>
          </a:p>
        </p:txBody>
      </p:sp>
      <p:sp>
        <p:nvSpPr>
          <p:cNvPr id="22" name="Багетная рамка 21"/>
          <p:cNvSpPr/>
          <p:nvPr/>
        </p:nvSpPr>
        <p:spPr>
          <a:xfrm>
            <a:off x="6086221" y="3212976"/>
            <a:ext cx="432048" cy="504055"/>
          </a:xfrm>
          <a:prstGeom prst="bevel">
            <a:avLst/>
          </a:prstGeom>
          <a:gradFill>
            <a:gsLst>
              <a:gs pos="9800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Bookman Old Style" pitchFamily="18" charset="0"/>
              </a:rPr>
              <a:t>Н</a:t>
            </a:r>
          </a:p>
        </p:txBody>
      </p:sp>
      <p:sp>
        <p:nvSpPr>
          <p:cNvPr id="24" name="Багетная рамка 23"/>
          <p:cNvSpPr/>
          <p:nvPr/>
        </p:nvSpPr>
        <p:spPr>
          <a:xfrm>
            <a:off x="7383760" y="3212976"/>
            <a:ext cx="432048" cy="504055"/>
          </a:xfrm>
          <a:prstGeom prst="bevel">
            <a:avLst/>
          </a:prstGeom>
          <a:gradFill>
            <a:gsLst>
              <a:gs pos="9800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Bookman Old Style" pitchFamily="18" charset="0"/>
              </a:rPr>
              <a:t>А</a:t>
            </a:r>
            <a:endParaRPr lang="ru-RU" sz="2800" b="1" dirty="0">
              <a:latin typeface="Bookman Old Style" pitchFamily="18" charset="0"/>
            </a:endParaRPr>
          </a:p>
        </p:txBody>
      </p:sp>
      <p:sp>
        <p:nvSpPr>
          <p:cNvPr id="25" name="Багетная рамка 24"/>
          <p:cNvSpPr/>
          <p:nvPr/>
        </p:nvSpPr>
        <p:spPr>
          <a:xfrm>
            <a:off x="6086221" y="5229201"/>
            <a:ext cx="432048" cy="504055"/>
          </a:xfrm>
          <a:prstGeom prst="bevel">
            <a:avLst/>
          </a:prstGeom>
          <a:gradFill>
            <a:gsLst>
              <a:gs pos="9800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Bookman Old Style" pitchFamily="18" charset="0"/>
              </a:rPr>
              <a:t>Р</a:t>
            </a:r>
          </a:p>
        </p:txBody>
      </p:sp>
      <p:sp>
        <p:nvSpPr>
          <p:cNvPr id="26" name="Багетная рамка 25"/>
          <p:cNvSpPr/>
          <p:nvPr/>
        </p:nvSpPr>
        <p:spPr>
          <a:xfrm>
            <a:off x="5222125" y="2704245"/>
            <a:ext cx="432048" cy="504055"/>
          </a:xfrm>
          <a:prstGeom prst="bevel">
            <a:avLst/>
          </a:prstGeom>
          <a:gradFill>
            <a:gsLst>
              <a:gs pos="9800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Bookman Old Style" pitchFamily="18" charset="0"/>
              </a:rPr>
              <a:t>Д</a:t>
            </a:r>
          </a:p>
        </p:txBody>
      </p:sp>
      <p:sp>
        <p:nvSpPr>
          <p:cNvPr id="27" name="Багетная рамка 26"/>
          <p:cNvSpPr/>
          <p:nvPr/>
        </p:nvSpPr>
        <p:spPr>
          <a:xfrm>
            <a:off x="5222125" y="2204865"/>
            <a:ext cx="432048" cy="504055"/>
          </a:xfrm>
          <a:prstGeom prst="bevel">
            <a:avLst/>
          </a:prstGeom>
          <a:gradFill>
            <a:gsLst>
              <a:gs pos="9800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Bookman Old Style" pitchFamily="18" charset="0"/>
              </a:rPr>
              <a:t>О</a:t>
            </a:r>
            <a:endParaRPr lang="ru-RU" sz="2800" b="1" dirty="0">
              <a:latin typeface="Bookman Old Style" pitchFamily="18" charset="0"/>
            </a:endParaRPr>
          </a:p>
        </p:txBody>
      </p:sp>
      <p:sp>
        <p:nvSpPr>
          <p:cNvPr id="28" name="Багетная рамка 27"/>
          <p:cNvSpPr/>
          <p:nvPr/>
        </p:nvSpPr>
        <p:spPr>
          <a:xfrm>
            <a:off x="4359484" y="2692479"/>
            <a:ext cx="432048" cy="504055"/>
          </a:xfrm>
          <a:prstGeom prst="bevel">
            <a:avLst/>
          </a:prstGeom>
          <a:gradFill>
            <a:gsLst>
              <a:gs pos="9800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Bookman Old Style" pitchFamily="18" charset="0"/>
              </a:rPr>
              <a:t>А</a:t>
            </a:r>
            <a:endParaRPr lang="ru-RU" sz="2800" b="1" dirty="0">
              <a:latin typeface="Bookman Old Style" pitchFamily="18" charset="0"/>
            </a:endParaRPr>
          </a:p>
        </p:txBody>
      </p:sp>
      <p:sp>
        <p:nvSpPr>
          <p:cNvPr id="29" name="Багетная рамка 28"/>
          <p:cNvSpPr/>
          <p:nvPr/>
        </p:nvSpPr>
        <p:spPr>
          <a:xfrm>
            <a:off x="4359484" y="2162545"/>
            <a:ext cx="432048" cy="504055"/>
          </a:xfrm>
          <a:prstGeom prst="bevel">
            <a:avLst/>
          </a:prstGeom>
          <a:gradFill>
            <a:gsLst>
              <a:gs pos="9800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Bookman Old Style" pitchFamily="18" charset="0"/>
              </a:rPr>
              <a:t>Д</a:t>
            </a:r>
          </a:p>
        </p:txBody>
      </p:sp>
      <p:sp>
        <p:nvSpPr>
          <p:cNvPr id="30" name="Багетная рамка 29"/>
          <p:cNvSpPr/>
          <p:nvPr/>
        </p:nvSpPr>
        <p:spPr>
          <a:xfrm>
            <a:off x="3491880" y="2692480"/>
            <a:ext cx="432048" cy="504055"/>
          </a:xfrm>
          <a:prstGeom prst="bevel">
            <a:avLst/>
          </a:prstGeom>
          <a:gradFill>
            <a:gsLst>
              <a:gs pos="9800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Bookman Old Style" pitchFamily="18" charset="0"/>
              </a:rPr>
              <a:t>К</a:t>
            </a:r>
          </a:p>
        </p:txBody>
      </p:sp>
      <p:sp>
        <p:nvSpPr>
          <p:cNvPr id="31" name="Багетная рамка 30"/>
          <p:cNvSpPr/>
          <p:nvPr/>
        </p:nvSpPr>
        <p:spPr>
          <a:xfrm>
            <a:off x="3491880" y="2188425"/>
            <a:ext cx="432048" cy="504055"/>
          </a:xfrm>
          <a:prstGeom prst="bevel">
            <a:avLst/>
          </a:prstGeom>
          <a:gradFill>
            <a:gsLst>
              <a:gs pos="9800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Bookman Old Style" pitchFamily="18" charset="0"/>
              </a:rPr>
              <a:t>О</a:t>
            </a:r>
          </a:p>
        </p:txBody>
      </p:sp>
      <p:sp>
        <p:nvSpPr>
          <p:cNvPr id="32" name="Багетная рамка 31"/>
          <p:cNvSpPr/>
          <p:nvPr/>
        </p:nvSpPr>
        <p:spPr>
          <a:xfrm>
            <a:off x="5222125" y="692697"/>
            <a:ext cx="432048" cy="504055"/>
          </a:xfrm>
          <a:prstGeom prst="bevel">
            <a:avLst/>
          </a:prstGeom>
          <a:gradFill>
            <a:gsLst>
              <a:gs pos="9800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Bookman Old Style" pitchFamily="18" charset="0"/>
              </a:rPr>
              <a:t>Н</a:t>
            </a:r>
          </a:p>
        </p:txBody>
      </p:sp>
      <p:sp>
        <p:nvSpPr>
          <p:cNvPr id="33" name="Багетная рамка 32"/>
          <p:cNvSpPr/>
          <p:nvPr/>
        </p:nvSpPr>
        <p:spPr>
          <a:xfrm>
            <a:off x="5222125" y="1205525"/>
            <a:ext cx="432048" cy="504055"/>
          </a:xfrm>
          <a:prstGeom prst="bevel">
            <a:avLst/>
          </a:prstGeom>
          <a:gradFill>
            <a:gsLst>
              <a:gs pos="9800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Bookman Old Style" pitchFamily="18" charset="0"/>
              </a:rPr>
              <a:t>Е</a:t>
            </a:r>
          </a:p>
        </p:txBody>
      </p:sp>
      <p:sp>
        <p:nvSpPr>
          <p:cNvPr id="34" name="Багетная рамка 33"/>
          <p:cNvSpPr/>
          <p:nvPr/>
        </p:nvSpPr>
        <p:spPr>
          <a:xfrm>
            <a:off x="6086221" y="4725144"/>
            <a:ext cx="432048" cy="504055"/>
          </a:xfrm>
          <a:prstGeom prst="bevel">
            <a:avLst/>
          </a:prstGeom>
          <a:gradFill>
            <a:gsLst>
              <a:gs pos="9800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Bookman Old Style" pitchFamily="18" charset="0"/>
              </a:rPr>
              <a:t>О</a:t>
            </a:r>
          </a:p>
        </p:txBody>
      </p:sp>
      <p:sp>
        <p:nvSpPr>
          <p:cNvPr id="35" name="Багетная рамка 34"/>
          <p:cNvSpPr/>
          <p:nvPr/>
        </p:nvSpPr>
        <p:spPr>
          <a:xfrm>
            <a:off x="6086221" y="4239253"/>
            <a:ext cx="432048" cy="504055"/>
          </a:xfrm>
          <a:prstGeom prst="bevel">
            <a:avLst/>
          </a:prstGeom>
          <a:gradFill>
            <a:gsLst>
              <a:gs pos="9800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Bookman Old Style" pitchFamily="18" charset="0"/>
              </a:rPr>
              <a:t>М</a:t>
            </a:r>
          </a:p>
        </p:txBody>
      </p:sp>
      <p:sp>
        <p:nvSpPr>
          <p:cNvPr id="36" name="Багетная рамка 35"/>
          <p:cNvSpPr/>
          <p:nvPr/>
        </p:nvSpPr>
        <p:spPr>
          <a:xfrm>
            <a:off x="6086221" y="3735198"/>
            <a:ext cx="432048" cy="504055"/>
          </a:xfrm>
          <a:prstGeom prst="bevel">
            <a:avLst/>
          </a:prstGeom>
          <a:gradFill>
            <a:gsLst>
              <a:gs pos="9800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Bookman Old Style" pitchFamily="18" charset="0"/>
              </a:rPr>
              <a:t>О</a:t>
            </a:r>
          </a:p>
        </p:txBody>
      </p:sp>
      <p:sp>
        <p:nvSpPr>
          <p:cNvPr id="37" name="Багетная рамка 36"/>
          <p:cNvSpPr/>
          <p:nvPr/>
        </p:nvSpPr>
        <p:spPr>
          <a:xfrm>
            <a:off x="2627784" y="5184833"/>
            <a:ext cx="432048" cy="504055"/>
          </a:xfrm>
          <a:prstGeom prst="bevel">
            <a:avLst/>
          </a:prstGeom>
          <a:gradFill>
            <a:gsLst>
              <a:gs pos="9800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Bookman Old Style" pitchFamily="18" charset="0"/>
              </a:rPr>
              <a:t>К</a:t>
            </a:r>
          </a:p>
        </p:txBody>
      </p:sp>
      <p:sp>
        <p:nvSpPr>
          <p:cNvPr id="38" name="Багетная рамка 37"/>
          <p:cNvSpPr/>
          <p:nvPr/>
        </p:nvSpPr>
        <p:spPr>
          <a:xfrm>
            <a:off x="2627784" y="4680778"/>
            <a:ext cx="432048" cy="504055"/>
          </a:xfrm>
          <a:prstGeom prst="bevel">
            <a:avLst/>
          </a:prstGeom>
          <a:gradFill>
            <a:gsLst>
              <a:gs pos="9800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Bookman Old Style" pitchFamily="18" charset="0"/>
              </a:rPr>
              <a:t>И</a:t>
            </a:r>
          </a:p>
        </p:txBody>
      </p:sp>
      <p:sp>
        <p:nvSpPr>
          <p:cNvPr id="39" name="Багетная рамка 38"/>
          <p:cNvSpPr/>
          <p:nvPr/>
        </p:nvSpPr>
        <p:spPr>
          <a:xfrm>
            <a:off x="2627784" y="4170805"/>
            <a:ext cx="432048" cy="504055"/>
          </a:xfrm>
          <a:prstGeom prst="bevel">
            <a:avLst/>
          </a:prstGeom>
          <a:gradFill>
            <a:gsLst>
              <a:gs pos="9800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Bookman Old Style" pitchFamily="18" charset="0"/>
              </a:rPr>
              <a:t>Л</a:t>
            </a:r>
          </a:p>
        </p:txBody>
      </p:sp>
      <p:sp>
        <p:nvSpPr>
          <p:cNvPr id="40" name="Багетная рамка 39"/>
          <p:cNvSpPr/>
          <p:nvPr/>
        </p:nvSpPr>
        <p:spPr>
          <a:xfrm>
            <a:off x="2627784" y="3735198"/>
            <a:ext cx="432048" cy="504055"/>
          </a:xfrm>
          <a:prstGeom prst="bevel">
            <a:avLst/>
          </a:prstGeom>
          <a:gradFill>
            <a:gsLst>
              <a:gs pos="9800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Bookman Old Style" pitchFamily="18" charset="0"/>
              </a:rPr>
              <a:t>Б</a:t>
            </a:r>
          </a:p>
        </p:txBody>
      </p:sp>
      <p:sp>
        <p:nvSpPr>
          <p:cNvPr id="41" name="Багетная рамка 40"/>
          <p:cNvSpPr/>
          <p:nvPr/>
        </p:nvSpPr>
        <p:spPr>
          <a:xfrm>
            <a:off x="2627784" y="3213598"/>
            <a:ext cx="432048" cy="504055"/>
          </a:xfrm>
          <a:prstGeom prst="bevel">
            <a:avLst/>
          </a:prstGeom>
          <a:gradFill>
            <a:gsLst>
              <a:gs pos="9800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Bookman Old Style" pitchFamily="18" charset="0"/>
              </a:rPr>
              <a:t>А</a:t>
            </a:r>
            <a:endParaRPr lang="ru-RU" sz="2800" b="1" dirty="0">
              <a:latin typeface="Bookman Old Style" pitchFamily="18" charset="0"/>
            </a:endParaRPr>
          </a:p>
        </p:txBody>
      </p:sp>
      <p:sp>
        <p:nvSpPr>
          <p:cNvPr id="42" name="Багетная рамка 41"/>
          <p:cNvSpPr/>
          <p:nvPr/>
        </p:nvSpPr>
        <p:spPr>
          <a:xfrm>
            <a:off x="2627784" y="2709543"/>
            <a:ext cx="432048" cy="504055"/>
          </a:xfrm>
          <a:prstGeom prst="bevel">
            <a:avLst/>
          </a:prstGeom>
          <a:gradFill>
            <a:gsLst>
              <a:gs pos="9800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Bookman Old Style" pitchFamily="18" charset="0"/>
              </a:rPr>
              <a:t>Р</a:t>
            </a:r>
          </a:p>
        </p:txBody>
      </p:sp>
      <p:sp>
        <p:nvSpPr>
          <p:cNvPr id="43" name="Багетная рамка 42"/>
          <p:cNvSpPr/>
          <p:nvPr/>
        </p:nvSpPr>
        <p:spPr>
          <a:xfrm>
            <a:off x="2627784" y="2205488"/>
            <a:ext cx="432048" cy="504055"/>
          </a:xfrm>
          <a:prstGeom prst="bevel">
            <a:avLst/>
          </a:prstGeom>
          <a:gradFill>
            <a:gsLst>
              <a:gs pos="9800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Bookman Old Style" pitchFamily="18" charset="0"/>
              </a:rPr>
              <a:t>О</a:t>
            </a:r>
          </a:p>
        </p:txBody>
      </p:sp>
      <p:sp>
        <p:nvSpPr>
          <p:cNvPr id="44" name="Багетная рамка 43"/>
          <p:cNvSpPr/>
          <p:nvPr/>
        </p:nvSpPr>
        <p:spPr>
          <a:xfrm>
            <a:off x="2180150" y="3213598"/>
            <a:ext cx="432048" cy="504055"/>
          </a:xfrm>
          <a:prstGeom prst="bevel">
            <a:avLst/>
          </a:prstGeom>
          <a:gradFill>
            <a:gsLst>
              <a:gs pos="9800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Bookman Old Style" pitchFamily="18" charset="0"/>
              </a:rPr>
              <a:t>Б</a:t>
            </a:r>
          </a:p>
        </p:txBody>
      </p:sp>
      <p:sp>
        <p:nvSpPr>
          <p:cNvPr id="45" name="Багетная рамка 44"/>
          <p:cNvSpPr/>
          <p:nvPr/>
        </p:nvSpPr>
        <p:spPr>
          <a:xfrm>
            <a:off x="1737433" y="3212976"/>
            <a:ext cx="432048" cy="504055"/>
          </a:xfrm>
          <a:prstGeom prst="bevel">
            <a:avLst/>
          </a:prstGeom>
          <a:gradFill>
            <a:gsLst>
              <a:gs pos="9800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Bookman Old Style" pitchFamily="18" charset="0"/>
              </a:rPr>
              <a:t>З</a:t>
            </a:r>
          </a:p>
        </p:txBody>
      </p:sp>
      <p:sp>
        <p:nvSpPr>
          <p:cNvPr id="46" name="Багетная рамка 45"/>
          <p:cNvSpPr/>
          <p:nvPr/>
        </p:nvSpPr>
        <p:spPr>
          <a:xfrm>
            <a:off x="1294716" y="3209550"/>
            <a:ext cx="432048" cy="504055"/>
          </a:xfrm>
          <a:prstGeom prst="bevel">
            <a:avLst/>
          </a:prstGeom>
          <a:gradFill>
            <a:gsLst>
              <a:gs pos="9800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Bookman Old Style" pitchFamily="18" charset="0"/>
              </a:rPr>
              <a:t>И</a:t>
            </a:r>
          </a:p>
        </p:txBody>
      </p:sp>
      <p:sp>
        <p:nvSpPr>
          <p:cNvPr id="47" name="Багетная рамка 46"/>
          <p:cNvSpPr/>
          <p:nvPr/>
        </p:nvSpPr>
        <p:spPr>
          <a:xfrm>
            <a:off x="6518269" y="3213598"/>
            <a:ext cx="432048" cy="504055"/>
          </a:xfrm>
          <a:prstGeom prst="bevel">
            <a:avLst/>
          </a:prstGeom>
          <a:gradFill>
            <a:gsLst>
              <a:gs pos="9800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Bookman Old Style" pitchFamily="18" charset="0"/>
              </a:rPr>
              <a:t>А</a:t>
            </a:r>
            <a:endParaRPr lang="ru-RU" sz="2800" b="1" dirty="0">
              <a:latin typeface="Bookman Old Style" pitchFamily="18" charset="0"/>
            </a:endParaRPr>
          </a:p>
        </p:txBody>
      </p:sp>
      <p:sp>
        <p:nvSpPr>
          <p:cNvPr id="48" name="Багетная рамка 47"/>
          <p:cNvSpPr/>
          <p:nvPr/>
        </p:nvSpPr>
        <p:spPr>
          <a:xfrm>
            <a:off x="6948264" y="3213598"/>
            <a:ext cx="432048" cy="504055"/>
          </a:xfrm>
          <a:prstGeom prst="bevel">
            <a:avLst/>
          </a:prstGeom>
          <a:gradFill>
            <a:gsLst>
              <a:gs pos="9800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Bookman Old Style" pitchFamily="18" charset="0"/>
              </a:rPr>
              <a:t>Р</a:t>
            </a:r>
          </a:p>
        </p:txBody>
      </p:sp>
      <p:sp>
        <p:nvSpPr>
          <p:cNvPr id="49" name="Багетная рамка 48"/>
          <p:cNvSpPr/>
          <p:nvPr/>
        </p:nvSpPr>
        <p:spPr>
          <a:xfrm>
            <a:off x="1726764" y="5184832"/>
            <a:ext cx="432048" cy="504055"/>
          </a:xfrm>
          <a:prstGeom prst="bevel">
            <a:avLst/>
          </a:prstGeom>
          <a:gradFill>
            <a:gsLst>
              <a:gs pos="9800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Bookman Old Style" pitchFamily="18" charset="0"/>
              </a:rPr>
              <a:t>Т</a:t>
            </a:r>
          </a:p>
        </p:txBody>
      </p:sp>
      <p:sp>
        <p:nvSpPr>
          <p:cNvPr id="50" name="Багетная рамка 49"/>
          <p:cNvSpPr/>
          <p:nvPr/>
        </p:nvSpPr>
        <p:spPr>
          <a:xfrm>
            <a:off x="6948264" y="4221088"/>
            <a:ext cx="432048" cy="504055"/>
          </a:xfrm>
          <a:prstGeom prst="bevel">
            <a:avLst/>
          </a:prstGeom>
          <a:gradFill>
            <a:gsLst>
              <a:gs pos="9800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Bookman Old Style" pitchFamily="18" charset="0"/>
              </a:rPr>
              <a:t>К</a:t>
            </a:r>
          </a:p>
        </p:txBody>
      </p:sp>
      <p:sp>
        <p:nvSpPr>
          <p:cNvPr id="51" name="Багетная рамка 50"/>
          <p:cNvSpPr/>
          <p:nvPr/>
        </p:nvSpPr>
        <p:spPr>
          <a:xfrm>
            <a:off x="6539388" y="4221088"/>
            <a:ext cx="432048" cy="504055"/>
          </a:xfrm>
          <a:prstGeom prst="bevel">
            <a:avLst/>
          </a:prstGeom>
          <a:gradFill>
            <a:gsLst>
              <a:gs pos="9800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Bookman Old Style" pitchFamily="18" charset="0"/>
              </a:rPr>
              <a:t>Ё</a:t>
            </a:r>
          </a:p>
        </p:txBody>
      </p:sp>
      <p:sp>
        <p:nvSpPr>
          <p:cNvPr id="52" name="Багетная рамка 51"/>
          <p:cNvSpPr/>
          <p:nvPr/>
        </p:nvSpPr>
        <p:spPr>
          <a:xfrm>
            <a:off x="5220072" y="4239253"/>
            <a:ext cx="432048" cy="504055"/>
          </a:xfrm>
          <a:prstGeom prst="bevel">
            <a:avLst/>
          </a:prstGeom>
          <a:gradFill>
            <a:gsLst>
              <a:gs pos="9800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Bookman Old Style" pitchFamily="18" charset="0"/>
              </a:rPr>
              <a:t>Н</a:t>
            </a:r>
          </a:p>
        </p:txBody>
      </p:sp>
      <p:sp>
        <p:nvSpPr>
          <p:cNvPr id="53" name="Багетная рамка 52"/>
          <p:cNvSpPr/>
          <p:nvPr/>
        </p:nvSpPr>
        <p:spPr>
          <a:xfrm>
            <a:off x="5654173" y="4239253"/>
            <a:ext cx="432048" cy="504055"/>
          </a:xfrm>
          <a:prstGeom prst="bevel">
            <a:avLst/>
          </a:prstGeom>
          <a:gradFill>
            <a:gsLst>
              <a:gs pos="9800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Bookman Old Style" pitchFamily="18" charset="0"/>
              </a:rPr>
              <a:t>А</a:t>
            </a:r>
            <a:endParaRPr lang="ru-RU" sz="2800" b="1" dirty="0">
              <a:latin typeface="Bookman Old Style" pitchFamily="18" charset="0"/>
            </a:endParaRPr>
          </a:p>
        </p:txBody>
      </p:sp>
      <p:sp>
        <p:nvSpPr>
          <p:cNvPr id="54" name="Багетная рамка 53"/>
          <p:cNvSpPr/>
          <p:nvPr/>
        </p:nvSpPr>
        <p:spPr>
          <a:xfrm>
            <a:off x="3491880" y="4196632"/>
            <a:ext cx="432048" cy="504055"/>
          </a:xfrm>
          <a:prstGeom prst="bevel">
            <a:avLst/>
          </a:prstGeom>
          <a:gradFill>
            <a:gsLst>
              <a:gs pos="9800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Bookman Old Style" pitchFamily="18" charset="0"/>
              </a:rPr>
              <a:t>А</a:t>
            </a:r>
            <a:endParaRPr lang="ru-RU" sz="2800" b="1" dirty="0">
              <a:latin typeface="Bookman Old Style" pitchFamily="18" charset="0"/>
            </a:endParaRPr>
          </a:p>
        </p:txBody>
      </p:sp>
      <p:sp>
        <p:nvSpPr>
          <p:cNvPr id="55" name="Багетная рамка 54"/>
          <p:cNvSpPr/>
          <p:nvPr/>
        </p:nvSpPr>
        <p:spPr>
          <a:xfrm>
            <a:off x="6516216" y="3212977"/>
            <a:ext cx="432048" cy="504055"/>
          </a:xfrm>
          <a:prstGeom prst="bevel">
            <a:avLst/>
          </a:prstGeom>
          <a:gradFill>
            <a:gsLst>
              <a:gs pos="9800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Bookman Old Style" pitchFamily="18" charset="0"/>
              </a:rPr>
              <a:t>О</a:t>
            </a:r>
          </a:p>
        </p:txBody>
      </p:sp>
      <p:sp>
        <p:nvSpPr>
          <p:cNvPr id="56" name="Багетная рамка 55"/>
          <p:cNvSpPr/>
          <p:nvPr/>
        </p:nvSpPr>
        <p:spPr>
          <a:xfrm>
            <a:off x="1748102" y="4184872"/>
            <a:ext cx="432048" cy="504055"/>
          </a:xfrm>
          <a:prstGeom prst="bevel">
            <a:avLst/>
          </a:prstGeom>
          <a:gradFill>
            <a:gsLst>
              <a:gs pos="9800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Bookman Old Style" pitchFamily="18" charset="0"/>
              </a:rPr>
              <a:t>Б</a:t>
            </a:r>
          </a:p>
        </p:txBody>
      </p:sp>
      <p:sp>
        <p:nvSpPr>
          <p:cNvPr id="57" name="Багетная рамка 56"/>
          <p:cNvSpPr/>
          <p:nvPr/>
        </p:nvSpPr>
        <p:spPr>
          <a:xfrm>
            <a:off x="2180150" y="5184833"/>
            <a:ext cx="432048" cy="504055"/>
          </a:xfrm>
          <a:prstGeom prst="bevel">
            <a:avLst/>
          </a:prstGeom>
          <a:gradFill>
            <a:gsLst>
              <a:gs pos="9800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Bookman Old Style" pitchFamily="18" charset="0"/>
              </a:rPr>
              <a:t>Е</a:t>
            </a:r>
          </a:p>
        </p:txBody>
      </p:sp>
      <p:sp>
        <p:nvSpPr>
          <p:cNvPr id="58" name="Багетная рамка 57"/>
          <p:cNvSpPr/>
          <p:nvPr/>
        </p:nvSpPr>
        <p:spPr>
          <a:xfrm>
            <a:off x="1294716" y="5187882"/>
            <a:ext cx="432048" cy="504055"/>
          </a:xfrm>
          <a:prstGeom prst="bevel">
            <a:avLst/>
          </a:prstGeom>
          <a:gradFill>
            <a:gsLst>
              <a:gs pos="9800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Bookman Old Style" pitchFamily="18" charset="0"/>
              </a:rPr>
              <a:t>С</a:t>
            </a:r>
          </a:p>
        </p:txBody>
      </p:sp>
      <p:sp>
        <p:nvSpPr>
          <p:cNvPr id="59" name="Багетная рамка 58"/>
          <p:cNvSpPr/>
          <p:nvPr/>
        </p:nvSpPr>
        <p:spPr>
          <a:xfrm>
            <a:off x="3059832" y="4195327"/>
            <a:ext cx="432048" cy="504055"/>
          </a:xfrm>
          <a:prstGeom prst="bevel">
            <a:avLst/>
          </a:prstGeom>
          <a:gradFill>
            <a:gsLst>
              <a:gs pos="9800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Bookman Old Style" pitchFamily="18" charset="0"/>
              </a:rPr>
              <a:t>К</a:t>
            </a:r>
          </a:p>
        </p:txBody>
      </p:sp>
      <p:sp>
        <p:nvSpPr>
          <p:cNvPr id="60" name="Багетная рамка 59"/>
          <p:cNvSpPr/>
          <p:nvPr/>
        </p:nvSpPr>
        <p:spPr>
          <a:xfrm>
            <a:off x="2166053" y="4184872"/>
            <a:ext cx="432048" cy="504055"/>
          </a:xfrm>
          <a:prstGeom prst="bevel">
            <a:avLst/>
          </a:prstGeom>
          <a:gradFill>
            <a:gsLst>
              <a:gs pos="9800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Bookman Old Style" pitchFamily="18" charset="0"/>
              </a:rPr>
              <a:t>Е</a:t>
            </a:r>
          </a:p>
        </p:txBody>
      </p:sp>
      <p:sp>
        <p:nvSpPr>
          <p:cNvPr id="61" name="Багетная рамка 60"/>
          <p:cNvSpPr/>
          <p:nvPr/>
        </p:nvSpPr>
        <p:spPr>
          <a:xfrm>
            <a:off x="7380312" y="5229201"/>
            <a:ext cx="432048" cy="504055"/>
          </a:xfrm>
          <a:prstGeom prst="bevel">
            <a:avLst/>
          </a:prstGeom>
          <a:gradFill>
            <a:gsLst>
              <a:gs pos="9800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Bookman Old Style" pitchFamily="18" charset="0"/>
              </a:rPr>
              <a:t>О</a:t>
            </a:r>
          </a:p>
        </p:txBody>
      </p:sp>
      <p:sp>
        <p:nvSpPr>
          <p:cNvPr id="62" name="Багетная рамка 61"/>
          <p:cNvSpPr/>
          <p:nvPr/>
        </p:nvSpPr>
        <p:spPr>
          <a:xfrm>
            <a:off x="6948264" y="5229201"/>
            <a:ext cx="432048" cy="504055"/>
          </a:xfrm>
          <a:prstGeom prst="bevel">
            <a:avLst/>
          </a:prstGeom>
          <a:gradFill>
            <a:gsLst>
              <a:gs pos="9800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Bookman Old Style" pitchFamily="18" charset="0"/>
              </a:rPr>
              <a:t>Т</a:t>
            </a:r>
          </a:p>
        </p:txBody>
      </p:sp>
      <p:sp>
        <p:nvSpPr>
          <p:cNvPr id="63" name="Багетная рамка 62"/>
          <p:cNvSpPr/>
          <p:nvPr/>
        </p:nvSpPr>
        <p:spPr>
          <a:xfrm>
            <a:off x="6518269" y="5229201"/>
            <a:ext cx="432048" cy="504055"/>
          </a:xfrm>
          <a:prstGeom prst="bevel">
            <a:avLst/>
          </a:prstGeom>
          <a:gradFill>
            <a:gsLst>
              <a:gs pos="9800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Bookman Old Style" pitchFamily="18" charset="0"/>
              </a:rPr>
              <a:t>Ы</a:t>
            </a:r>
          </a:p>
        </p:txBody>
      </p:sp>
      <p:sp>
        <p:nvSpPr>
          <p:cNvPr id="64" name="Багетная рамка 63"/>
          <p:cNvSpPr/>
          <p:nvPr/>
        </p:nvSpPr>
        <p:spPr>
          <a:xfrm>
            <a:off x="3491880" y="5193042"/>
            <a:ext cx="432048" cy="504055"/>
          </a:xfrm>
          <a:prstGeom prst="bevel">
            <a:avLst/>
          </a:prstGeom>
          <a:gradFill>
            <a:gsLst>
              <a:gs pos="9800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Bookman Old Style" pitchFamily="18" charset="0"/>
              </a:rPr>
              <a:t>О</a:t>
            </a:r>
          </a:p>
        </p:txBody>
      </p:sp>
      <p:sp>
        <p:nvSpPr>
          <p:cNvPr id="65" name="Багетная рамка 64"/>
          <p:cNvSpPr/>
          <p:nvPr/>
        </p:nvSpPr>
        <p:spPr>
          <a:xfrm>
            <a:off x="3059832" y="5184831"/>
            <a:ext cx="432048" cy="504055"/>
          </a:xfrm>
          <a:prstGeom prst="bevel">
            <a:avLst/>
          </a:prstGeom>
          <a:gradFill>
            <a:gsLst>
              <a:gs pos="9800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Bookman Old Style" pitchFamily="18" charset="0"/>
              </a:rPr>
              <a:t>Л</a:t>
            </a:r>
          </a:p>
        </p:txBody>
      </p:sp>
      <p:sp>
        <p:nvSpPr>
          <p:cNvPr id="66" name="Багетная рамка 65"/>
          <p:cNvSpPr/>
          <p:nvPr/>
        </p:nvSpPr>
        <p:spPr>
          <a:xfrm>
            <a:off x="5220072" y="5229201"/>
            <a:ext cx="432048" cy="504055"/>
          </a:xfrm>
          <a:prstGeom prst="bevel">
            <a:avLst/>
          </a:prstGeom>
          <a:gradFill>
            <a:gsLst>
              <a:gs pos="9800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Bookman Old Style" pitchFamily="18" charset="0"/>
              </a:rPr>
              <a:t>К</a:t>
            </a:r>
          </a:p>
        </p:txBody>
      </p:sp>
      <p:sp>
        <p:nvSpPr>
          <p:cNvPr id="67" name="Багетная рамка 66"/>
          <p:cNvSpPr/>
          <p:nvPr/>
        </p:nvSpPr>
        <p:spPr>
          <a:xfrm>
            <a:off x="5652120" y="5229201"/>
            <a:ext cx="432048" cy="504055"/>
          </a:xfrm>
          <a:prstGeom prst="bevel">
            <a:avLst/>
          </a:prstGeom>
          <a:gradFill>
            <a:gsLst>
              <a:gs pos="9800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0">
                <a:schemeClr val="accent6">
                  <a:lumMod val="75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Bookman Old Style" pitchFamily="18" charset="0"/>
              </a:rPr>
              <a:t>О</a:t>
            </a:r>
          </a:p>
        </p:txBody>
      </p:sp>
      <p:sp>
        <p:nvSpPr>
          <p:cNvPr id="2" name="Стрелка вправо с вырезом 1"/>
          <p:cNvSpPr/>
          <p:nvPr/>
        </p:nvSpPr>
        <p:spPr>
          <a:xfrm>
            <a:off x="1846712" y="1737180"/>
            <a:ext cx="736822" cy="425366"/>
          </a:xfrm>
          <a:prstGeom prst="notchedRightArrow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69" name="Стрелка вправо с вырезом 68"/>
          <p:cNvSpPr/>
          <p:nvPr/>
        </p:nvSpPr>
        <p:spPr>
          <a:xfrm>
            <a:off x="4359484" y="4275321"/>
            <a:ext cx="830801" cy="425366"/>
          </a:xfrm>
          <a:prstGeom prst="notchedRightArrow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10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0" name="Стрелка вправо с вырезом 69"/>
          <p:cNvSpPr/>
          <p:nvPr/>
        </p:nvSpPr>
        <p:spPr>
          <a:xfrm>
            <a:off x="5222125" y="3255001"/>
            <a:ext cx="833379" cy="425366"/>
          </a:xfrm>
          <a:prstGeom prst="notchedRightArrow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71" name="Стрелка вправо с вырезом 70"/>
          <p:cNvSpPr/>
          <p:nvPr/>
        </p:nvSpPr>
        <p:spPr>
          <a:xfrm>
            <a:off x="467544" y="5232386"/>
            <a:ext cx="773093" cy="425366"/>
          </a:xfrm>
          <a:prstGeom prst="notchedRightArrow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11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2" name="Стрелка вправо с вырезом 71"/>
          <p:cNvSpPr/>
          <p:nvPr/>
        </p:nvSpPr>
        <p:spPr>
          <a:xfrm>
            <a:off x="854090" y="4221088"/>
            <a:ext cx="859414" cy="425366"/>
          </a:xfrm>
          <a:prstGeom prst="notchedRightArrow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73" name="Стрелка вправо с вырезом 72"/>
          <p:cNvSpPr/>
          <p:nvPr/>
        </p:nvSpPr>
        <p:spPr>
          <a:xfrm>
            <a:off x="467544" y="3255001"/>
            <a:ext cx="773093" cy="425366"/>
          </a:xfrm>
          <a:prstGeom prst="notchedRightArrow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74" name="Стрелка вправо с вырезом 73"/>
          <p:cNvSpPr/>
          <p:nvPr/>
        </p:nvSpPr>
        <p:spPr>
          <a:xfrm rot="5400000">
            <a:off x="3387089" y="106760"/>
            <a:ext cx="619408" cy="425366"/>
          </a:xfrm>
          <a:prstGeom prst="notchedRightArrow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1</a:t>
            </a:r>
            <a:endParaRPr lang="ru-RU" sz="2800" b="1" dirty="0" smtClean="0">
              <a:solidFill>
                <a:schemeClr val="tx1"/>
              </a:solidFill>
            </a:endParaRPr>
          </a:p>
        </p:txBody>
      </p:sp>
      <p:sp>
        <p:nvSpPr>
          <p:cNvPr id="75" name="Стрелка вправо с вырезом 74"/>
          <p:cNvSpPr/>
          <p:nvPr/>
        </p:nvSpPr>
        <p:spPr>
          <a:xfrm rot="5400000">
            <a:off x="5117335" y="114628"/>
            <a:ext cx="619408" cy="425366"/>
          </a:xfrm>
          <a:prstGeom prst="notchedRightArrow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6" name="Стрелка вправо с вырезом 75"/>
          <p:cNvSpPr/>
          <p:nvPr/>
        </p:nvSpPr>
        <p:spPr>
          <a:xfrm rot="5400000">
            <a:off x="4225445" y="106760"/>
            <a:ext cx="619408" cy="425366"/>
          </a:xfrm>
          <a:prstGeom prst="notchedRightArrow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2</a:t>
            </a:r>
            <a:endParaRPr lang="ru-RU" sz="2800" b="1" dirty="0" smtClean="0">
              <a:solidFill>
                <a:schemeClr val="tx1"/>
              </a:solidFill>
            </a:endParaRPr>
          </a:p>
        </p:txBody>
      </p:sp>
      <p:sp>
        <p:nvSpPr>
          <p:cNvPr id="77" name="Стрелка вправо с вырезом 76"/>
          <p:cNvSpPr/>
          <p:nvPr/>
        </p:nvSpPr>
        <p:spPr>
          <a:xfrm>
            <a:off x="4359484" y="5271731"/>
            <a:ext cx="844117" cy="425366"/>
          </a:xfrm>
          <a:prstGeom prst="notchedRightArrow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12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8" name="Стрелка вправо с вырезом 77"/>
          <p:cNvSpPr/>
          <p:nvPr/>
        </p:nvSpPr>
        <p:spPr>
          <a:xfrm rot="5400000">
            <a:off x="5898779" y="1089564"/>
            <a:ext cx="806931" cy="425366"/>
          </a:xfrm>
          <a:prstGeom prst="notchedRightArrow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79" name="Стрелка вправо с вырезом 78"/>
          <p:cNvSpPr/>
          <p:nvPr/>
        </p:nvSpPr>
        <p:spPr>
          <a:xfrm rot="5400000">
            <a:off x="2454989" y="1082242"/>
            <a:ext cx="792288" cy="425366"/>
          </a:xfrm>
          <a:prstGeom prst="notchedRightArrow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4</a:t>
            </a:r>
          </a:p>
        </p:txBody>
      </p:sp>
      <p:pic>
        <p:nvPicPr>
          <p:cNvPr id="82" name="Picture 2" descr="http://www.artlib.ru/objects/gallery_112/artlib_gallery-56398-b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503"/>
            <a:ext cx="1846712" cy="2427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Блок-схема: знак завершения 82"/>
          <p:cNvSpPr/>
          <p:nvPr/>
        </p:nvSpPr>
        <p:spPr>
          <a:xfrm>
            <a:off x="489308" y="5687104"/>
            <a:ext cx="8172400" cy="1120227"/>
          </a:xfrm>
          <a:prstGeom prst="flowChartTerminator">
            <a:avLst/>
          </a:prstGeom>
          <a:blipFill>
            <a:blip r:embed="rId7"/>
            <a:tile tx="0" ty="0" sx="100000" sy="100000" flip="none" algn="tl"/>
          </a:blipFill>
          <a:effectLst>
            <a:glow rad="139700">
              <a:schemeClr val="accent5">
                <a:satMod val="175000"/>
                <a:alpha val="40000"/>
              </a:schemeClr>
            </a:glow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 smtClean="0">
                <a:solidFill>
                  <a:srgbClr val="FF0000"/>
                </a:solidFill>
                <a:latin typeface="Bookman Old Style" pitchFamily="18" charset="0"/>
              </a:rPr>
              <a:t>Вставь пропущенное слово.</a:t>
            </a:r>
            <a:r>
              <a:rPr lang="ru-RU" sz="2800" b="1" i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</a:p>
          <a:p>
            <a:pPr algn="ctr"/>
            <a:r>
              <a:rPr lang="ru-RU" sz="2800" i="1" dirty="0" smtClean="0">
                <a:solidFill>
                  <a:schemeClr val="tx1"/>
                </a:solidFill>
                <a:latin typeface="Bookman Old Style" pitchFamily="18" charset="0"/>
              </a:rPr>
              <a:t>Платить обязались черти </a:t>
            </a:r>
          </a:p>
          <a:p>
            <a:pPr algn="ctr"/>
            <a:r>
              <a:rPr lang="ru-RU" sz="2800" i="1" dirty="0" smtClean="0">
                <a:solidFill>
                  <a:schemeClr val="tx1"/>
                </a:solidFill>
                <a:latin typeface="Bookman Old Style" pitchFamily="18" charset="0"/>
              </a:rPr>
              <a:t>мне……………..до самой смерти.</a:t>
            </a:r>
          </a:p>
        </p:txBody>
      </p:sp>
      <p:sp>
        <p:nvSpPr>
          <p:cNvPr id="84" name="Блок-схема: знак завершения 83"/>
          <p:cNvSpPr/>
          <p:nvPr/>
        </p:nvSpPr>
        <p:spPr>
          <a:xfrm>
            <a:off x="415902" y="5735467"/>
            <a:ext cx="8388424" cy="1124744"/>
          </a:xfrm>
          <a:prstGeom prst="flowChartTerminator">
            <a:avLst/>
          </a:prstGeom>
          <a:blipFill>
            <a:blip r:embed="rId7"/>
            <a:tile tx="0" ty="0" sx="100000" sy="100000" flip="none" algn="tl"/>
          </a:blipFill>
          <a:effectLst>
            <a:glow rad="139700">
              <a:schemeClr val="accent5">
                <a:satMod val="175000"/>
                <a:alpha val="40000"/>
              </a:schemeClr>
            </a:glow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 smtClean="0">
                <a:solidFill>
                  <a:schemeClr val="tx1"/>
                </a:solidFill>
                <a:latin typeface="Bookman Old Style" pitchFamily="18" charset="0"/>
              </a:rPr>
              <a:t>Назовите героя сказки, который работал у Попа за три щелчка по лбу.</a:t>
            </a:r>
          </a:p>
          <a:p>
            <a:pPr algn="ctr"/>
            <a:endParaRPr lang="ru-RU" sz="2400" i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85" name="Блок-схема: знак завершения 84"/>
          <p:cNvSpPr/>
          <p:nvPr/>
        </p:nvSpPr>
        <p:spPr>
          <a:xfrm>
            <a:off x="403668" y="5634437"/>
            <a:ext cx="8163928" cy="1109349"/>
          </a:xfrm>
          <a:prstGeom prst="flowChartTerminator">
            <a:avLst/>
          </a:prstGeom>
          <a:blipFill>
            <a:blip r:embed="rId7"/>
            <a:tile tx="0" ty="0" sx="100000" sy="100000" flip="none" algn="tl"/>
          </a:blipFill>
          <a:effectLst>
            <a:glow rad="139700">
              <a:schemeClr val="accent5">
                <a:satMod val="175000"/>
                <a:alpha val="40000"/>
              </a:schemeClr>
            </a:glow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 smtClean="0">
                <a:solidFill>
                  <a:schemeClr val="tx1"/>
                </a:solidFill>
                <a:latin typeface="Bookman Old Style" pitchFamily="18" charset="0"/>
              </a:rPr>
              <a:t>Что трижды закидывал Старик в синее море?</a:t>
            </a:r>
            <a:endParaRPr lang="ru-RU" sz="2800" i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86" name="Блок-схема: знак завершения 85"/>
          <p:cNvSpPr/>
          <p:nvPr/>
        </p:nvSpPr>
        <p:spPr>
          <a:xfrm>
            <a:off x="502701" y="5660392"/>
            <a:ext cx="8064895" cy="1124744"/>
          </a:xfrm>
          <a:prstGeom prst="flowChartTerminator">
            <a:avLst/>
          </a:prstGeom>
          <a:blipFill>
            <a:blip r:embed="rId7"/>
            <a:tile tx="0" ty="0" sx="100000" sy="100000" flip="none" algn="tl"/>
          </a:blipFill>
          <a:effectLst>
            <a:glow rad="139700">
              <a:schemeClr val="accent5">
                <a:satMod val="175000"/>
                <a:alpha val="40000"/>
              </a:schemeClr>
            </a:glow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 smtClean="0">
                <a:solidFill>
                  <a:srgbClr val="FF0000"/>
                </a:solidFill>
                <a:latin typeface="Bookman Old Style" pitchFamily="18" charset="0"/>
              </a:rPr>
              <a:t>Вставь пропущенное слово.</a:t>
            </a:r>
          </a:p>
          <a:p>
            <a:pPr algn="ctr"/>
            <a:r>
              <a:rPr lang="ru-RU" sz="2800" i="1" dirty="0" smtClean="0">
                <a:solidFill>
                  <a:schemeClr val="tx1"/>
                </a:solidFill>
                <a:latin typeface="Bookman Old Style" pitchFamily="18" charset="0"/>
              </a:rPr>
              <a:t>И жених сыскался ей ……….. Елисей</a:t>
            </a:r>
            <a:r>
              <a:rPr lang="ru-RU" sz="2400" i="1" dirty="0" smtClean="0">
                <a:solidFill>
                  <a:schemeClr val="tx1"/>
                </a:solidFill>
                <a:latin typeface="Bookman Old Style" pitchFamily="18" charset="0"/>
              </a:rPr>
              <a:t>.</a:t>
            </a:r>
          </a:p>
        </p:txBody>
      </p:sp>
      <p:sp>
        <p:nvSpPr>
          <p:cNvPr id="87" name="Блок-схема: знак завершения 86"/>
          <p:cNvSpPr/>
          <p:nvPr/>
        </p:nvSpPr>
        <p:spPr>
          <a:xfrm>
            <a:off x="349145" y="5759559"/>
            <a:ext cx="8676455" cy="975315"/>
          </a:xfrm>
          <a:prstGeom prst="flowChartTerminator">
            <a:avLst/>
          </a:prstGeom>
          <a:blipFill>
            <a:blip r:embed="rId7"/>
            <a:tile tx="0" ty="0" sx="100000" sy="100000" flip="none" algn="tl"/>
          </a:blipFill>
          <a:effectLst>
            <a:glow rad="139700">
              <a:schemeClr val="accent5">
                <a:satMod val="175000"/>
                <a:alpha val="40000"/>
              </a:schemeClr>
            </a:glow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 smtClean="0">
                <a:solidFill>
                  <a:srgbClr val="FF0000"/>
                </a:solidFill>
                <a:latin typeface="Bookman Old Style" pitchFamily="18" charset="0"/>
              </a:rPr>
              <a:t>Вставь пропущенное слово.</a:t>
            </a:r>
          </a:p>
          <a:p>
            <a:pPr algn="ctr"/>
            <a:r>
              <a:rPr lang="ru-RU" sz="2800" i="1" dirty="0" smtClean="0">
                <a:solidFill>
                  <a:schemeClr val="tx1"/>
                </a:solidFill>
                <a:latin typeface="Bookman Old Style" pitchFamily="18" charset="0"/>
              </a:rPr>
              <a:t>Ветер по морю гуляет и ……..подгоняет</a:t>
            </a:r>
            <a:r>
              <a:rPr lang="ru-RU" sz="2400" i="1" dirty="0" smtClean="0">
                <a:solidFill>
                  <a:schemeClr val="tx1"/>
                </a:solidFill>
                <a:latin typeface="Bookman Old Style" pitchFamily="18" charset="0"/>
              </a:rPr>
              <a:t>.</a:t>
            </a:r>
          </a:p>
        </p:txBody>
      </p:sp>
      <p:sp>
        <p:nvSpPr>
          <p:cNvPr id="88" name="Блок-схема: знак завершения 87"/>
          <p:cNvSpPr/>
          <p:nvPr/>
        </p:nvSpPr>
        <p:spPr>
          <a:xfrm>
            <a:off x="456305" y="5634597"/>
            <a:ext cx="8172400" cy="1062693"/>
          </a:xfrm>
          <a:prstGeom prst="flowChartTerminator">
            <a:avLst/>
          </a:prstGeom>
          <a:blipFill>
            <a:blip r:embed="rId7"/>
            <a:tile tx="0" ty="0" sx="100000" sy="100000" flip="none" algn="tl"/>
          </a:blipFill>
          <a:effectLst>
            <a:glow rad="139700">
              <a:schemeClr val="accent5">
                <a:satMod val="175000"/>
                <a:alpha val="40000"/>
              </a:schemeClr>
            </a:glow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 smtClean="0">
                <a:solidFill>
                  <a:srgbClr val="FF0000"/>
                </a:solidFill>
                <a:latin typeface="Bookman Old Style" pitchFamily="18" charset="0"/>
              </a:rPr>
              <a:t>Вставь пропущенное слово.</a:t>
            </a:r>
            <a:endParaRPr lang="ru-RU" sz="2800" b="1" i="1" dirty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r>
              <a:rPr lang="ru-RU" sz="2800" i="1" dirty="0" smtClean="0">
                <a:solidFill>
                  <a:schemeClr val="tx1"/>
                </a:solidFill>
                <a:latin typeface="Bookman Old Style" pitchFamily="18" charset="0"/>
              </a:rPr>
              <a:t>Все равны как на подбор,</a:t>
            </a:r>
          </a:p>
          <a:p>
            <a:pPr algn="ctr"/>
            <a:r>
              <a:rPr lang="ru-RU" sz="2800" i="1" dirty="0">
                <a:solidFill>
                  <a:schemeClr val="tx1"/>
                </a:solidFill>
                <a:latin typeface="Bookman Old Style" pitchFamily="18" charset="0"/>
              </a:rPr>
              <a:t>с</a:t>
            </a:r>
            <a:r>
              <a:rPr lang="ru-RU" sz="2800" i="1" dirty="0" smtClean="0">
                <a:solidFill>
                  <a:schemeClr val="tx1"/>
                </a:solidFill>
                <a:latin typeface="Bookman Old Style" pitchFamily="18" charset="0"/>
              </a:rPr>
              <a:t> ними дядька…………..</a:t>
            </a:r>
          </a:p>
        </p:txBody>
      </p:sp>
      <p:sp>
        <p:nvSpPr>
          <p:cNvPr id="89" name="Блок-схема: знак завершения 88"/>
          <p:cNvSpPr/>
          <p:nvPr/>
        </p:nvSpPr>
        <p:spPr>
          <a:xfrm>
            <a:off x="553620" y="5706010"/>
            <a:ext cx="8388424" cy="1008112"/>
          </a:xfrm>
          <a:prstGeom prst="flowChartTerminator">
            <a:avLst/>
          </a:prstGeom>
          <a:blipFill>
            <a:blip r:embed="rId7"/>
            <a:tile tx="0" ty="0" sx="100000" sy="100000" flip="none" algn="tl"/>
          </a:blipFill>
          <a:effectLst>
            <a:glow rad="139700">
              <a:schemeClr val="accent5">
                <a:satMod val="175000"/>
                <a:alpha val="40000"/>
              </a:schemeClr>
            </a:glow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 smtClean="0">
                <a:solidFill>
                  <a:schemeClr val="tx1"/>
                </a:solidFill>
                <a:latin typeface="Bookman Old Style" pitchFamily="18" charset="0"/>
              </a:rPr>
              <a:t>Что потребовала от </a:t>
            </a:r>
            <a:r>
              <a:rPr lang="ru-RU" sz="2800" i="1" dirty="0">
                <a:solidFill>
                  <a:schemeClr val="tx1"/>
                </a:solidFill>
                <a:latin typeface="Bookman Old Style" pitchFamily="18" charset="0"/>
              </a:rPr>
              <a:t>Золотой </a:t>
            </a:r>
            <a:r>
              <a:rPr lang="ru-RU" sz="2800" i="1" dirty="0" smtClean="0">
                <a:solidFill>
                  <a:schemeClr val="tx1"/>
                </a:solidFill>
                <a:latin typeface="Bookman Old Style" pitchFamily="18" charset="0"/>
              </a:rPr>
              <a:t>рыбки Старуха?</a:t>
            </a:r>
            <a:endParaRPr lang="ru-RU" sz="2800" i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90" name="Блок-схема: знак завершения 89"/>
          <p:cNvSpPr/>
          <p:nvPr/>
        </p:nvSpPr>
        <p:spPr>
          <a:xfrm>
            <a:off x="311140" y="5725020"/>
            <a:ext cx="8388424" cy="973700"/>
          </a:xfrm>
          <a:prstGeom prst="flowChartTerminator">
            <a:avLst/>
          </a:prstGeom>
          <a:blipFill>
            <a:blip r:embed="rId7"/>
            <a:tile tx="0" ty="0" sx="100000" sy="100000" flip="none" algn="tl"/>
          </a:blipFill>
          <a:effectLst>
            <a:glow rad="139700">
              <a:schemeClr val="accent5">
                <a:satMod val="175000"/>
                <a:alpha val="40000"/>
              </a:schemeClr>
            </a:glow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rgbClr val="FF0000"/>
                </a:solidFill>
                <a:latin typeface="Bookman Old Style" pitchFamily="18" charset="0"/>
              </a:rPr>
              <a:t>Вставь пропущенное слово.</a:t>
            </a:r>
          </a:p>
          <a:p>
            <a:pPr algn="ctr"/>
            <a:r>
              <a:rPr lang="ru-RU" sz="2600" i="1" dirty="0" smtClean="0">
                <a:solidFill>
                  <a:schemeClr val="tx1"/>
                </a:solidFill>
                <a:latin typeface="Bookman Old Style" pitchFamily="18" charset="0"/>
              </a:rPr>
              <a:t>Там за речкой тихоструйной есть высокая гора, в ней глубокая ……….</a:t>
            </a:r>
            <a:endParaRPr lang="ru-RU" sz="2600" i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91" name="Блок-схема: знак завершения 90"/>
          <p:cNvSpPr/>
          <p:nvPr/>
        </p:nvSpPr>
        <p:spPr>
          <a:xfrm>
            <a:off x="467544" y="5744639"/>
            <a:ext cx="8388424" cy="1062692"/>
          </a:xfrm>
          <a:prstGeom prst="flowChartTerminator">
            <a:avLst/>
          </a:prstGeom>
          <a:blipFill>
            <a:blip r:embed="rId7"/>
            <a:tile tx="0" ty="0" sx="100000" sy="100000" flip="none" algn="tl"/>
          </a:blipFill>
          <a:effectLst>
            <a:glow rad="139700">
              <a:schemeClr val="accent5">
                <a:satMod val="175000"/>
                <a:alpha val="40000"/>
              </a:schemeClr>
            </a:glow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>
                <a:solidFill>
                  <a:schemeClr val="tx1"/>
                </a:solidFill>
                <a:latin typeface="Bookman Old Style" pitchFamily="18" charset="0"/>
              </a:rPr>
              <a:t>Кто «песенки поёт, да орешки всё грызёт»?</a:t>
            </a:r>
          </a:p>
        </p:txBody>
      </p:sp>
      <p:sp>
        <p:nvSpPr>
          <p:cNvPr id="92" name="Блок-схема: знак завершения 91"/>
          <p:cNvSpPr/>
          <p:nvPr/>
        </p:nvSpPr>
        <p:spPr>
          <a:xfrm>
            <a:off x="55260" y="5774084"/>
            <a:ext cx="9040496" cy="980875"/>
          </a:xfrm>
          <a:prstGeom prst="flowChartTerminator">
            <a:avLst/>
          </a:prstGeom>
          <a:blipFill>
            <a:blip r:embed="rId7"/>
            <a:tile tx="0" ty="0" sx="100000" sy="100000" flip="none" algn="tl"/>
          </a:blipFill>
          <a:effectLst>
            <a:glow rad="139700">
              <a:schemeClr val="accent5">
                <a:satMod val="175000"/>
                <a:alpha val="40000"/>
              </a:schemeClr>
            </a:glow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i="1" dirty="0" smtClean="0">
                <a:solidFill>
                  <a:srgbClr val="FF0000"/>
                </a:solidFill>
                <a:latin typeface="Bookman Old Style" pitchFamily="18" charset="0"/>
              </a:rPr>
              <a:t>Вставь пропущенное слово.</a:t>
            </a:r>
            <a:endParaRPr lang="ru-RU" sz="2600" b="1" i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r>
              <a:rPr lang="ru-RU" sz="2800" i="1" dirty="0" smtClean="0">
                <a:solidFill>
                  <a:schemeClr val="tx1"/>
                </a:solidFill>
                <a:latin typeface="Bookman Old Style" pitchFamily="18" charset="0"/>
              </a:rPr>
              <a:t>Сказка ложь, да  в ней……,</a:t>
            </a:r>
          </a:p>
          <a:p>
            <a:pPr algn="ctr"/>
            <a:r>
              <a:rPr lang="ru-RU" sz="2800" i="1" dirty="0" smtClean="0">
                <a:solidFill>
                  <a:schemeClr val="tx1"/>
                </a:solidFill>
                <a:latin typeface="Bookman Old Style" pitchFamily="18" charset="0"/>
              </a:rPr>
              <a:t>Добрым молодцам урок.</a:t>
            </a:r>
          </a:p>
        </p:txBody>
      </p:sp>
      <p:sp>
        <p:nvSpPr>
          <p:cNvPr id="93" name="Блок-схема: знак завершения 92"/>
          <p:cNvSpPr/>
          <p:nvPr/>
        </p:nvSpPr>
        <p:spPr>
          <a:xfrm>
            <a:off x="488913" y="5657752"/>
            <a:ext cx="8163928" cy="1133605"/>
          </a:xfrm>
          <a:prstGeom prst="flowChartTerminator">
            <a:avLst/>
          </a:prstGeom>
          <a:blipFill>
            <a:blip r:embed="rId7"/>
            <a:tile tx="0" ty="0" sx="100000" sy="100000" flip="none" algn="tl"/>
          </a:blipFill>
          <a:effectLst>
            <a:glow rad="139700">
              <a:schemeClr val="accent5">
                <a:satMod val="175000"/>
                <a:alpha val="40000"/>
              </a:schemeClr>
            </a:glow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 smtClean="0">
                <a:solidFill>
                  <a:schemeClr val="tx1"/>
                </a:solidFill>
                <a:latin typeface="Bookman Old Style" pitchFamily="18" charset="0"/>
              </a:rPr>
              <a:t>Как в гневе называла Царица волшебное зеркальце?</a:t>
            </a:r>
            <a:endParaRPr lang="ru-RU" sz="2800" i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94" name="Блок-схема: знак завершения 93"/>
          <p:cNvSpPr/>
          <p:nvPr/>
        </p:nvSpPr>
        <p:spPr>
          <a:xfrm>
            <a:off x="415902" y="5715502"/>
            <a:ext cx="8163928" cy="1224136"/>
          </a:xfrm>
          <a:prstGeom prst="flowChartTerminator">
            <a:avLst/>
          </a:prstGeom>
          <a:blipFill>
            <a:blip r:embed="rId7"/>
            <a:tile tx="0" ty="0" sx="100000" sy="100000" flip="none" algn="tl"/>
          </a:blipFill>
          <a:effectLst>
            <a:glow rad="139700">
              <a:schemeClr val="accent5">
                <a:satMod val="175000"/>
                <a:alpha val="40000"/>
              </a:schemeClr>
            </a:glow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 smtClean="0">
                <a:solidFill>
                  <a:schemeClr val="tx1"/>
                </a:solidFill>
                <a:latin typeface="Bookman Old Style" pitchFamily="18" charset="0"/>
              </a:rPr>
              <a:t>С чем осталась Старуха в конце сказки «О рыбаке и рыбке»?</a:t>
            </a:r>
            <a:endParaRPr lang="ru-RU" sz="2800" i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3" name="Управляющая кнопка: домой 2">
            <a:hlinkClick r:id="" action="ppaction://hlinkshowjump?jump=firstslide" highlightClick="1"/>
          </p:cNvPr>
          <p:cNvSpPr/>
          <p:nvPr/>
        </p:nvSpPr>
        <p:spPr>
          <a:xfrm>
            <a:off x="8244408" y="30503"/>
            <a:ext cx="851348" cy="518177"/>
          </a:xfrm>
          <a:prstGeom prst="actionButtonHom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946206" y="695306"/>
            <a:ext cx="2172564" cy="155873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При нажатии на стрелку с номером появится вопрос. При </a:t>
            </a:r>
            <a:r>
              <a:rPr lang="ru-RU" sz="1600" smtClean="0">
                <a:solidFill>
                  <a:schemeClr val="tx1"/>
                </a:solidFill>
              </a:rPr>
              <a:t>повторном нажатии-ответ.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189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:dissolve/>
        <p:sndAc>
          <p:stSnd>
            <p:snd r:embed="rId2" name="click.wav"/>
          </p:stSnd>
        </p:sndAc>
      </p:transition>
    </mc:Choice>
    <mc:Fallback xmlns="">
      <p:transition spd="slow" advClick="0">
        <p:dissolve/>
        <p:sndAc>
          <p:stSnd>
            <p:snd r:embed="rId8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5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5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>
                      <p:stCondLst>
                        <p:cond delay="0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9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0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0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4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>
                      <p:stCondLst>
                        <p:cond delay="0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9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4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4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4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8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4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261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2" fill="hold">
                      <p:stCondLst>
                        <p:cond delay="0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9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7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7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8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1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4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91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2" fill="hold">
                      <p:stCondLst>
                        <p:cond delay="0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9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0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8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1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4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7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0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24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5" fill="hold">
                      <p:stCondLst>
                        <p:cond delay="0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9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2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3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3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3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3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1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4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0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3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4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5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8" fill="hold">
                      <p:stCondLst>
                        <p:cond delay="0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2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5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6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6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6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4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7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0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3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6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9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0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93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4" fill="hold">
                      <p:stCondLst>
                        <p:cond delay="0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8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9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1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0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0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0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6" fill="hold">
                      <p:stCondLst>
                        <p:cond delay="indefinite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0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3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6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9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2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5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6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</p:childTnLst>
        </p:cTn>
      </p:par>
    </p:tnLst>
    <p:bldLst>
      <p:bldP spid="2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93" grpId="0" animBg="1"/>
      <p:bldP spid="93" grpId="1" animBg="1"/>
      <p:bldP spid="94" grpId="0" animBg="1"/>
      <p:bldP spid="9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Ссылки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820472" cy="3081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/>
              <a:t>http://images.yandex.ru/#!/yandsearch?text=картинки сказки пушкина&amp;noreask=1&amp;pos=25&amp;rpt=simage&amp;lr=65&amp;img_url=http%3A%2F%2Fimg102.imageshack.us%2Fimg102%2F658%2Faspushkins.jpg</a:t>
            </a: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132856"/>
            <a:ext cx="87484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http://images.yandex.ru/#!/yandsearch?p=1&amp;text=АНИМАЦИЯ КОТ УЧЕНЫЙ&amp;noreask=1&amp;pos=57&amp;rpt=simage&amp;lr=65&amp;img_url=http%3A%2F%2Fwww.artlib.ru%2Fobjects%2Fgallery_112%2Fartlib_gallery-56398-s.jpg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0954" y="3212976"/>
            <a:ext cx="85855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http://www.mubiblioteka.ru/puzzle/pushkin/krossvord_po_skazke_pushkina_skazka_o_care_saltane/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906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</TotalTime>
  <Words>254</Words>
  <Application>Microsoft Office PowerPoint</Application>
  <PresentationFormat>Экран (4:3)</PresentationFormat>
  <Paragraphs>100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Ссылки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47</cp:revision>
  <dcterms:created xsi:type="dcterms:W3CDTF">2013-01-03T12:50:34Z</dcterms:created>
  <dcterms:modified xsi:type="dcterms:W3CDTF">2013-04-24T12:59:57Z</dcterms:modified>
</cp:coreProperties>
</file>