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2" r:id="rId18"/>
    <p:sldId id="283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30AF-4D35-471F-80FE-D0BB34591A63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A9153-ED88-4B32-BC7A-2516B0CD5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9153-ED88-4B32-BC7A-2516B0CD5D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A9153-ED88-4B32-BC7A-2516B0CD5D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3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фото товары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цветоводство</a:t>
            </a:r>
            <a:endParaRPr lang="ru-RU" sz="7200" dirty="0"/>
          </a:p>
        </p:txBody>
      </p:sp>
      <p:pic>
        <p:nvPicPr>
          <p:cNvPr id="15362" name="Picture 2" descr="C:\Documents and Settings\Admin\Рабочий стол\фото товары\цветовод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травы</a:t>
            </a:r>
            <a:endParaRPr lang="ru-RU" dirty="0"/>
          </a:p>
        </p:txBody>
      </p:sp>
      <p:pic>
        <p:nvPicPr>
          <p:cNvPr id="16387" name="Picture 3" descr="C:\Documents and Settings\Admin\Рабочий стол\фото товары\лекарственные тра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600200"/>
            <a:ext cx="5357850" cy="4525963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Рабочий стол\фото товары\лек тра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3000"/>
            <a:ext cx="3857652" cy="4929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МЁД - пчеловодство</a:t>
            </a:r>
            <a:endParaRPr lang="ru-RU" dirty="0"/>
          </a:p>
        </p:txBody>
      </p:sp>
      <p:pic>
        <p:nvPicPr>
          <p:cNvPr id="17410" name="Picture 2" descr="C:\Documents and Settings\Admin\Рабочий стол\фото товары\пчеловод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71517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скотоводство</a:t>
            </a:r>
            <a:endParaRPr lang="ru-RU" sz="8000" dirty="0"/>
          </a:p>
        </p:txBody>
      </p:sp>
      <p:pic>
        <p:nvPicPr>
          <p:cNvPr id="18434" name="Picture 2" descr="C:\Documents and Settings\Admin\Рабочий стол\фото товары\скотовод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00200"/>
            <a:ext cx="4429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Молочные продукты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Documents and Settings\Admin\Рабочий стол\фото товары\молочные продук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24" y="1600200"/>
            <a:ext cx="8177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коневодство</a:t>
            </a:r>
            <a:endParaRPr lang="ru-RU" sz="6600" dirty="0"/>
          </a:p>
        </p:txBody>
      </p:sp>
      <p:pic>
        <p:nvPicPr>
          <p:cNvPr id="20482" name="Picture 2" descr="C:\Documents and Settings\Admin\Рабочий стол\фото товары\коневод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свиноводство</a:t>
            </a:r>
            <a:endParaRPr lang="ru-RU" sz="6600" dirty="0"/>
          </a:p>
        </p:txBody>
      </p:sp>
      <p:pic>
        <p:nvPicPr>
          <p:cNvPr id="21506" name="Picture 2" descr="C:\Documents and Settings\Admin\Рабочий стол\фото товары\свиновод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214554"/>
            <a:ext cx="3286148" cy="3929089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фото товары\кубанский шашлы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85926"/>
            <a:ext cx="4357718" cy="442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Птицеводство, рыбоводство</a:t>
            </a:r>
            <a:endParaRPr lang="ru-RU" dirty="0"/>
          </a:p>
        </p:txBody>
      </p:sp>
      <p:pic>
        <p:nvPicPr>
          <p:cNvPr id="22530" name="Picture 2" descr="C:\Documents and Settings\Admin\Рабочий стол\фото товары\птицевод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3000372"/>
            <a:ext cx="2786082" cy="1428760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фото товары\рыбные мес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3000"/>
            <a:ext cx="4357718" cy="371476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товары\свиноводст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357694"/>
            <a:ext cx="3286147" cy="2357454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фото товары\коневодст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214422"/>
            <a:ext cx="2857520" cy="2000264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фото товары\скотоводст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500570"/>
            <a:ext cx="3357586" cy="2268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Хозяйственные товары и товары быта. Керамика, одежда и многое другое</a:t>
            </a:r>
            <a:endParaRPr lang="ru-RU" dirty="0"/>
          </a:p>
        </p:txBody>
      </p:sp>
      <p:pic>
        <p:nvPicPr>
          <p:cNvPr id="23554" name="Picture 2" descr="C:\Documents and Settings\Admin\Рабочий стол\фото товары\керам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600200"/>
            <a:ext cx="3500461" cy="4525963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фото товары\кубанские крас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24000"/>
            <a:ext cx="3429024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фото товары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44450"/>
            <a:ext cx="6299200" cy="676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величество - ХЛЕБ</a:t>
            </a:r>
            <a:endParaRPr lang="ru-RU" dirty="0"/>
          </a:p>
        </p:txBody>
      </p:sp>
      <p:pic>
        <p:nvPicPr>
          <p:cNvPr id="4" name="Picture 2" descr="C:\Documents and Settings\Admin\Рабочий стол\фото товары\зерновод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1"/>
            <a:ext cx="5143504" cy="328614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 товары\зерновы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648619"/>
            <a:ext cx="5000660" cy="2566199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товары\0_25bb6_6cfcc1af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3380"/>
            <a:ext cx="3857652" cy="2428892"/>
          </a:xfrm>
          <a:prstGeom prst="rect">
            <a:avLst/>
          </a:prstGeom>
          <a:noFill/>
        </p:spPr>
      </p:pic>
      <p:pic>
        <p:nvPicPr>
          <p:cNvPr id="24578" name="Picture 2" descr="C:\Documents and Settings\Admin\Рабочий стол\фото товары\кондитерские издел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786322"/>
            <a:ext cx="3286148" cy="1733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/>
              <a:t>Зерноводство</a:t>
            </a:r>
            <a:r>
              <a:rPr lang="ru-RU" sz="3200" dirty="0" smtClean="0"/>
              <a:t>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Пшеница</a:t>
            </a:r>
            <a:r>
              <a:rPr lang="ru-RU" sz="3200" dirty="0" smtClean="0"/>
              <a:t>, рожь, кукуруза, овёс, рис, соя, гречиха 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фото товары\рис .гречка, злаковые культу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71810"/>
            <a:ext cx="4286280" cy="342902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фото товары\к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2286016" cy="250033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товары\кукуру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378621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«Вико», «Фруктовый сад»…</a:t>
            </a:r>
            <a:endParaRPr lang="ru-RU" dirty="0"/>
          </a:p>
        </p:txBody>
      </p:sp>
      <p:pic>
        <p:nvPicPr>
          <p:cNvPr id="7170" name="Picture 2" descr="C:\Documents and Settings\Admin\Рабочий стол\фото товары\плодовод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714776" cy="4572031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фото товары\арбу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714860"/>
            <a:ext cx="3429023" cy="214314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товары\соки куба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450059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«Сочная долина», «Южанка»</a:t>
            </a:r>
            <a:endParaRPr lang="ru-RU" dirty="0"/>
          </a:p>
        </p:txBody>
      </p:sp>
      <p:pic>
        <p:nvPicPr>
          <p:cNvPr id="9218" name="Picture 2" descr="C:\Documents and Settings\Admin\Рабочий стол\фото товары\сочная дол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571744"/>
            <a:ext cx="4286280" cy="3500461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 товары\куб. со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21484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dirty="0" smtClean="0"/>
              <a:t>овощеводство</a:t>
            </a:r>
            <a:endParaRPr lang="ru-RU" sz="6000" dirty="0"/>
          </a:p>
        </p:txBody>
      </p:sp>
      <p:pic>
        <p:nvPicPr>
          <p:cNvPr id="11266" name="Picture 2" descr="C:\Documents and Settings\Admin\Рабочий стол\фото товары\ты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1681169" cy="2286016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фото товары\тома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3714744" cy="4610101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фото товары\свёк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1714512" cy="2714643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фото товары\огур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929066"/>
            <a:ext cx="2857520" cy="2428892"/>
          </a:xfrm>
          <a:prstGeom prst="rect">
            <a:avLst/>
          </a:prstGeom>
          <a:noFill/>
        </p:spPr>
      </p:pic>
      <p:pic>
        <p:nvPicPr>
          <p:cNvPr id="11270" name="Picture 6" descr="C:\Documents and Settings\Admin\Рабочий стол\фото товары\картофе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4" y="4143380"/>
            <a:ext cx="2214573" cy="2714620"/>
          </a:xfrm>
          <a:prstGeom prst="rect">
            <a:avLst/>
          </a:prstGeom>
          <a:noFill/>
        </p:spPr>
      </p:pic>
      <p:pic>
        <p:nvPicPr>
          <p:cNvPr id="11271" name="Picture 7" descr="C:\Documents and Settings\Admin\Рабочий стол\фото товары\зел гороше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214818"/>
            <a:ext cx="2286016" cy="2643182"/>
          </a:xfrm>
          <a:prstGeom prst="rect">
            <a:avLst/>
          </a:prstGeom>
          <a:noFill/>
        </p:spPr>
      </p:pic>
      <p:pic>
        <p:nvPicPr>
          <p:cNvPr id="11272" name="Picture 8" descr="C:\Documents and Settings\Admin\Рабочий стол\фото товары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1500174"/>
            <a:ext cx="2286015" cy="24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ПОДСОЛНУХ</a:t>
            </a:r>
            <a:endParaRPr lang="ru-RU" dirty="0"/>
          </a:p>
        </p:txBody>
      </p:sp>
      <p:pic>
        <p:nvPicPr>
          <p:cNvPr id="12290" name="Picture 2" descr="C:\Documents and Settings\Admin\Рабочий стол\фото товары\семе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600200"/>
            <a:ext cx="4000527" cy="4525963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фото товары\подсолнечные мас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00174"/>
            <a:ext cx="4381504" cy="478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Тамань – жемчужина Кубани</a:t>
            </a:r>
            <a:endParaRPr lang="ru-RU" dirty="0"/>
          </a:p>
        </p:txBody>
      </p:sp>
      <p:pic>
        <p:nvPicPr>
          <p:cNvPr id="13314" name="Picture 2" descr="C:\Documents and Settings\Admin\Рабочий стол\фото товары\виногр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4071967" cy="4525963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фото товары\в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3714776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Горячий ключ- минеральные воды </a:t>
            </a:r>
            <a:endParaRPr lang="ru-RU" dirty="0"/>
          </a:p>
        </p:txBody>
      </p:sp>
      <p:pic>
        <p:nvPicPr>
          <p:cNvPr id="14338" name="Picture 2" descr="C:\Documents and Settings\Admin\Рабочий стол\фото товары\воды м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600200"/>
            <a:ext cx="4000528" cy="4525963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фото товары\минеральная 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90724"/>
            <a:ext cx="3786213" cy="4010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58</Words>
  <Application>Microsoft Office PowerPoint</Application>
  <PresentationFormat>Экран (4:3)</PresentationFormat>
  <Paragraphs>19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Его величество - ХЛЕБ</vt:lpstr>
      <vt:lpstr>Зерноводство.  Пшеница, рожь, кукуруза, овёс, рис, соя, гречиха .</vt:lpstr>
      <vt:lpstr>«Вико», «Фруктовый сад»…</vt:lpstr>
      <vt:lpstr>«Сочная долина», «Южанка»</vt:lpstr>
      <vt:lpstr>овощеводство</vt:lpstr>
      <vt:lpstr>ПОДСОЛНУХ</vt:lpstr>
      <vt:lpstr>Тамань – жемчужина Кубани</vt:lpstr>
      <vt:lpstr>Горячий ключ- минеральные воды </vt:lpstr>
      <vt:lpstr>цветоводство</vt:lpstr>
      <vt:lpstr>Лекарственные травы</vt:lpstr>
      <vt:lpstr>МЁД - пчеловодство</vt:lpstr>
      <vt:lpstr>скотоводство</vt:lpstr>
      <vt:lpstr>Молочные продукты</vt:lpstr>
      <vt:lpstr>коневодство</vt:lpstr>
      <vt:lpstr>свиноводство</vt:lpstr>
      <vt:lpstr>Птицеводство, рыбоводство</vt:lpstr>
      <vt:lpstr>Хозяйственные товары и товары быта. Керамика, одежда и многое другое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2013-05-18T12:51:24Z</dcterms:modified>
</cp:coreProperties>
</file>