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7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F59624-784F-4B4E-A0D0-7D688B9B915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4DBC79-B125-40A7-BBA7-3E8E6148B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1.wdp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2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microsoft.com/office/2007/relationships/hdphoto" Target="../media/hdphoto13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microsoft.com/office/2007/relationships/hdphoto" Target="../media/hdphoto11.wdp"/><Relationship Id="rId15" Type="http://schemas.microsoft.com/office/2007/relationships/hdphoto" Target="../media/hdphoto15.wdp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3.wdp"/><Relationship Id="rId3" Type="http://schemas.microsoft.com/office/2007/relationships/hdphoto" Target="../media/hdphoto1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microsoft.com/office/2007/relationships/hdphoto" Target="../media/hdphoto12.wdp"/><Relationship Id="rId15" Type="http://schemas.microsoft.com/office/2007/relationships/hdphoto" Target="../media/hdphoto16.wdp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microsoft.com/office/2007/relationships/hdphoto" Target="../media/hdphoto11.wdp"/><Relationship Id="rId3" Type="http://schemas.microsoft.com/office/2007/relationships/hdphoto" Target="../media/hdphoto12.wdp"/><Relationship Id="rId7" Type="http://schemas.microsoft.com/office/2007/relationships/hdphoto" Target="../media/hdphoto17.wdp"/><Relationship Id="rId12" Type="http://schemas.openxmlformats.org/officeDocument/2006/relationships/image" Target="../media/image30.png"/><Relationship Id="rId17" Type="http://schemas.openxmlformats.org/officeDocument/2006/relationships/image" Target="../media/image19.png"/><Relationship Id="rId2" Type="http://schemas.openxmlformats.org/officeDocument/2006/relationships/image" Target="../media/image20.png"/><Relationship Id="rId16" Type="http://schemas.microsoft.com/office/2007/relationships/hdphoto" Target="../media/hdphoto2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7.gif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microsoft.com/office/2007/relationships/hdphoto" Target="../media/hdphoto18.wdp"/><Relationship Id="rId1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1.wdp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8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microsoft.com/office/2007/relationships/hdphoto" Target="../media/hdphoto12.wdp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3959" y="548680"/>
            <a:ext cx="6579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Лексическая тема: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«Фрукты»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285" y="3789040"/>
            <a:ext cx="8100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Составила учитель-логопед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ГБДОУ детский сад №44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компенсирующего вида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Кировского района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-Петербурга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Тимофеева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Неонила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Владимировна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0570">
            <a:off x="1047983" y="1895558"/>
            <a:ext cx="2219525" cy="29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0680">
            <a:off x="5557381" y="2422162"/>
            <a:ext cx="1438399" cy="19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62488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6964"/>
            <a:ext cx="2376264" cy="3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8" y="2276872"/>
            <a:ext cx="1490621" cy="19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8792"/>
            <a:ext cx="3024336" cy="38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74654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396121" cy="28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85804"/>
            <a:ext cx="18759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323323" y="778375"/>
            <a:ext cx="3261263" cy="398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5086232" y="1982942"/>
            <a:ext cx="1995871" cy="24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0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57" y="404664"/>
            <a:ext cx="8529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«Помоги Незнайке сосчитать»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2666544" y="1084031"/>
            <a:ext cx="1660573" cy="20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3800451" y="4044797"/>
            <a:ext cx="1543108" cy="18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4270558" y="2166965"/>
            <a:ext cx="1580396" cy="19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1558990" y="4086015"/>
            <a:ext cx="1673694" cy="20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952550" y="1972156"/>
            <a:ext cx="1559105" cy="19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1607402"/>
            <a:ext cx="1435224" cy="1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06" y="1052736"/>
            <a:ext cx="1498074" cy="12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498074" cy="12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17792"/>
            <a:ext cx="1498074" cy="12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7792"/>
            <a:ext cx="1498074" cy="12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89" y="4293096"/>
            <a:ext cx="1498074" cy="12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1607402"/>
            <a:ext cx="1435224" cy="1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24" y="668885"/>
            <a:ext cx="1463362" cy="18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9" y="1600115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32" y="3356992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52" y="1443562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8657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1607402"/>
            <a:ext cx="1435224" cy="1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2248"/>
            <a:ext cx="1346605" cy="17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54" y="3429000"/>
            <a:ext cx="1379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43" y="3933056"/>
            <a:ext cx="1452038" cy="1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8" y="2221000"/>
            <a:ext cx="1468566" cy="19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09785"/>
            <a:ext cx="1373852" cy="17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1607402"/>
            <a:ext cx="1435224" cy="1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4630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46840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0" y="4149080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956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1607402"/>
            <a:ext cx="1435224" cy="1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36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«Назови одним словом»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6" y="1590402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5041">
            <a:off x="3748319" y="1575856"/>
            <a:ext cx="1640720" cy="2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90402"/>
            <a:ext cx="1631560" cy="21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9810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6550084" y="3754822"/>
            <a:ext cx="1995871" cy="24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6" y="4293096"/>
            <a:ext cx="18759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228" y="260648"/>
            <a:ext cx="6423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«Фрукты»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ечь с движением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2016074"/>
            <a:ext cx="36449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Абрикосы, груши, сливы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полезны, и красивы.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же фрукты соберет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варенье, на компот?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Ну-ка, с ветки доставай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Небывалый урожай!</a:t>
            </a:r>
          </a:p>
          <a:p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11" y="4047874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6" y="4088481"/>
            <a:ext cx="1343863" cy="1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288">
            <a:off x="3915239" y="4336833"/>
            <a:ext cx="1668037" cy="20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8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76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 гостях у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Карлсона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11" y="4467726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41" y="4529724"/>
            <a:ext cx="1343863" cy="1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14" y="1467680"/>
            <a:ext cx="1399067" cy="1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99" y="3398484"/>
            <a:ext cx="1304754" cy="11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33">
            <a:off x="7437512" y="1777870"/>
            <a:ext cx="1252590" cy="16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6848818" y="2573879"/>
            <a:ext cx="1397372" cy="17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8" b="93281" l="2810" r="92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" y="4201773"/>
            <a:ext cx="288131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0" y="1793889"/>
            <a:ext cx="2155498" cy="21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19" y="3933056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70" y="3612909"/>
            <a:ext cx="1343863" cy="1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2188"/>
            <a:ext cx="1304754" cy="11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6790175" y="2285633"/>
            <a:ext cx="1397372" cy="17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37" y="686138"/>
            <a:ext cx="1399067" cy="1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33">
            <a:off x="7437513" y="1473081"/>
            <a:ext cx="1252590" cy="16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8" b="93281" l="2810" r="92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" y="4201773"/>
            <a:ext cx="288131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5" b="98542" l="10000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984661" cy="298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70" y="3612909"/>
            <a:ext cx="1343863" cy="1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6790175" y="2285633"/>
            <a:ext cx="1397372" cy="17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37" y="686138"/>
            <a:ext cx="1399067" cy="1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33">
            <a:off x="7548017" y="1249282"/>
            <a:ext cx="1252590" cy="16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2188"/>
            <a:ext cx="1304754" cy="11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19" y="3933056"/>
            <a:ext cx="1873473" cy="17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8" b="93281" l="2810" r="92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" y="4201773"/>
            <a:ext cx="288131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500" b="9725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46" y="851189"/>
            <a:ext cx="2232248" cy="29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4" y="260648"/>
            <a:ext cx="9100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«Собери в корзину только фрукты»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7034454" y="3440493"/>
            <a:ext cx="1397372" cy="17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8623">
            <a:off x="648732" y="4500314"/>
            <a:ext cx="1252590" cy="16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рукты, овощи\овощи фрукты\1 огурец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924">
            <a:off x="560229" y="959242"/>
            <a:ext cx="1420391" cy="21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рукты, овощи\овощи фрукты\баклажан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00" b="99600" l="7317" r="942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9245">
            <a:off x="3699433" y="735846"/>
            <a:ext cx="1438219" cy="21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05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76" y="4739507"/>
            <a:ext cx="1773472" cy="16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63" y="2814286"/>
            <a:ext cx="1399067" cy="17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2940385"/>
            <a:ext cx="1448770" cy="12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фрукты, овощи\овощи фрукты\лук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92" y="4806068"/>
            <a:ext cx="1370646" cy="15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2896"/>
            <a:ext cx="2088232" cy="1801546"/>
          </a:xfrm>
          <a:prstGeom prst="rect">
            <a:avLst/>
          </a:prstGeom>
        </p:spPr>
      </p:pic>
      <p:pic>
        <p:nvPicPr>
          <p:cNvPr id="16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8" y="1060362"/>
            <a:ext cx="1343863" cy="17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60" y="548680"/>
            <a:ext cx="7457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«Четвертый лишний»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1800116" cy="23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56901"/>
            <a:ext cx="1773472" cy="16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73751"/>
            <a:ext cx="2000558" cy="16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20" y="1706967"/>
            <a:ext cx="1975381" cy="25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1043663" y="560818"/>
            <a:ext cx="1995059" cy="24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8623">
            <a:off x="1618326" y="3280283"/>
            <a:ext cx="1723880" cy="23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664231" cy="24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деревья\ягоды\1 клубника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51" y="738866"/>
            <a:ext cx="2408626" cy="22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664231" cy="24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1089476" y="489014"/>
            <a:ext cx="2168009" cy="26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04642"/>
            <a:ext cx="1975381" cy="25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3" y="3822514"/>
            <a:ext cx="2325516" cy="19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38" y="116632"/>
            <a:ext cx="89466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«Собери в корзину фрукты,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названия которых начинаются на звук</a:t>
            </a: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[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8184"/>
            <a:ext cx="2765688" cy="25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3" y="4077072"/>
            <a:ext cx="2024069" cy="17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48" y="1340768"/>
            <a:ext cx="1800116" cy="23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3"/>
            <a:ext cx="1800200" cy="16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910" y="3553099"/>
            <a:ext cx="3719827" cy="26638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944" y="620688"/>
            <a:ext cx="50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Один-много»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5776">
            <a:off x="6802479" y="3212976"/>
            <a:ext cx="1565592" cy="19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92" y="2113108"/>
            <a:ext cx="2733774" cy="1770236"/>
          </a:xfrm>
          <a:prstGeom prst="rect">
            <a:avLst/>
          </a:prstGeom>
        </p:spPr>
      </p:pic>
      <p:pic>
        <p:nvPicPr>
          <p:cNvPr id="7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681">
            <a:off x="6119929" y="3837902"/>
            <a:ext cx="1642149" cy="20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628">
            <a:off x="5834590" y="2956396"/>
            <a:ext cx="1550447" cy="18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7470">
            <a:off x="5257030" y="3797990"/>
            <a:ext cx="1470684" cy="17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316">
            <a:off x="806773" y="1617228"/>
            <a:ext cx="1592524" cy="19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:\фрукты, овощи\овощи фрукты\сли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7470">
            <a:off x="6849934" y="3797990"/>
            <a:ext cx="1470684" cy="17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28" y="1124744"/>
            <a:ext cx="2977036" cy="198626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3573016"/>
            <a:ext cx="3528392" cy="2376264"/>
          </a:xfrm>
          <a:prstGeom prst="rect">
            <a:avLst/>
          </a:prstGeom>
        </p:spPr>
      </p:pic>
      <p:pic>
        <p:nvPicPr>
          <p:cNvPr id="5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1912">
            <a:off x="6625129" y="3111004"/>
            <a:ext cx="1127504" cy="1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57" y="3429000"/>
            <a:ext cx="1232498" cy="160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92" y="3573016"/>
            <a:ext cx="1127504" cy="1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40" y="3497516"/>
            <a:ext cx="1127504" cy="1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фрукты, овощи\овощи фрукты\гру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1127504" cy="1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28" y="1124744"/>
            <a:ext cx="2977036" cy="198626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0032" y="3501008"/>
            <a:ext cx="3337076" cy="2232248"/>
          </a:xfrm>
          <a:prstGeom prst="rect">
            <a:avLst/>
          </a:prstGeom>
        </p:spPr>
      </p:pic>
      <p:pic>
        <p:nvPicPr>
          <p:cNvPr id="4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291">
            <a:off x="1199991" y="750151"/>
            <a:ext cx="1318710" cy="1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6514">
            <a:off x="6049235" y="3305658"/>
            <a:ext cx="1318710" cy="1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291">
            <a:off x="5749427" y="2812499"/>
            <a:ext cx="1318710" cy="1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291">
            <a:off x="6405734" y="3289539"/>
            <a:ext cx="1318710" cy="1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рукты, овощи\овощи фрукты\бан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1312">
            <a:off x="6476947" y="3127509"/>
            <a:ext cx="1318710" cy="17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501008"/>
            <a:ext cx="3625108" cy="259228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980728"/>
            <a:ext cx="3337076" cy="2232248"/>
          </a:xfrm>
          <a:prstGeom prst="rect">
            <a:avLst/>
          </a:prstGeom>
        </p:spPr>
      </p:pic>
      <p:pic>
        <p:nvPicPr>
          <p:cNvPr id="4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97" y="3501007"/>
            <a:ext cx="1526405" cy="1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1435"/>
            <a:ext cx="1526405" cy="1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2641"/>
            <a:ext cx="1526405" cy="1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58" y="3212976"/>
            <a:ext cx="1526405" cy="1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пельси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7" y="1124744"/>
            <a:ext cx="1526405" cy="12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980728"/>
            <a:ext cx="3337076" cy="223224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4229" y="3030375"/>
            <a:ext cx="3697552" cy="2751208"/>
          </a:xfrm>
          <a:prstGeom prst="rect">
            <a:avLst/>
          </a:prstGeom>
        </p:spPr>
      </p:pic>
      <p:pic>
        <p:nvPicPr>
          <p:cNvPr id="4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693">
            <a:off x="1025190" y="817740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02" y="2978624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2380">
            <a:off x="5990242" y="2371358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1423">
            <a:off x="5735161" y="3220908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8072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0638">
            <a:off x="6078037" y="3273852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980728"/>
            <a:ext cx="3337076" cy="223224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3835" y="2979871"/>
            <a:ext cx="3841132" cy="2952328"/>
          </a:xfrm>
          <a:prstGeom prst="rect">
            <a:avLst/>
          </a:prstGeom>
        </p:spPr>
      </p:pic>
      <p:pic>
        <p:nvPicPr>
          <p:cNvPr id="4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31" y="548680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04" y="2322624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95" y="2979871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94" y="3040492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фрукты, овощи\овощи фрукты\яблоко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0215">
            <a:off x="6617752" y="3248832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321" y="476672"/>
            <a:ext cx="6365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«Угости </a:t>
            </a:r>
            <a:r>
              <a:rPr lang="ru-RU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Дюймовочку</a:t>
            </a: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6" y="1628800"/>
            <a:ext cx="3804079" cy="35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рукты, овощи\овощи фрукты\абриос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41" y="2642549"/>
            <a:ext cx="2240054" cy="20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8793" l="100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77892"/>
            <a:ext cx="4386356" cy="31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93</Words>
  <Application>Microsoft Office PowerPoint</Application>
  <PresentationFormat>Экран (4:3)</PresentationFormat>
  <Paragraphs>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22</cp:revision>
  <dcterms:created xsi:type="dcterms:W3CDTF">2013-03-12T07:06:23Z</dcterms:created>
  <dcterms:modified xsi:type="dcterms:W3CDTF">2013-03-28T07:29:35Z</dcterms:modified>
</cp:coreProperties>
</file>