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  <p:sldMasterId id="2147483884" r:id="rId2"/>
  </p:sldMasterIdLst>
  <p:notesMasterIdLst>
    <p:notesMasterId r:id="rId13"/>
  </p:notesMasterIdLst>
  <p:sldIdLst>
    <p:sldId id="257" r:id="rId3"/>
    <p:sldId id="290" r:id="rId4"/>
    <p:sldId id="283" r:id="rId5"/>
    <p:sldId id="291" r:id="rId6"/>
    <p:sldId id="292" r:id="rId7"/>
    <p:sldId id="282" r:id="rId8"/>
    <p:sldId id="285" r:id="rId9"/>
    <p:sldId id="293" r:id="rId10"/>
    <p:sldId id="294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B87"/>
    <a:srgbClr val="FFCCCC"/>
    <a:srgbClr val="99CCFF"/>
    <a:srgbClr val="3333CC"/>
    <a:srgbClr val="FFFF99"/>
    <a:srgbClr val="0000CC"/>
    <a:srgbClr val="3333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4660"/>
  </p:normalViewPr>
  <p:slideViewPr>
    <p:cSldViewPr>
      <p:cViewPr varScale="1">
        <p:scale>
          <a:sx n="69" d="100"/>
          <a:sy n="69" d="100"/>
        </p:scale>
        <p:origin x="-52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259FE1A-AFC3-4F2C-A282-087D66024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7F5A9-42E3-44D7-915D-34006829556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4526-BEC8-45FF-8D9D-44521C088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9A37-4761-4D1E-9396-D99C802AA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56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56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CFBB-525D-45DC-8BC5-E3EA3E92C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E08B-88DE-4AD3-9B47-7F2DA992B384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5D1E-9E40-4D66-873B-BE51685F3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7EA23-EE0F-4349-9B7B-86F2D4F69505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49C8-A876-47F9-9C4F-48E5BFC9C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F8D6-5665-4EC2-A397-BCDEC9A42D15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8C78-C98D-4067-9933-F3E02C11A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9913E-02CD-4E03-95C5-4DDFC4D96EF3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571A-2E52-4031-BA0F-D2003E5B7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B821-C53C-40E1-87DB-86D4C7C78E1A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B58A-E70B-4DA7-9DF3-297D02182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2BFB8-E6D2-4E1C-B374-D255628679D2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27F1-FC68-46EC-94A6-03B590F80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9EAA-69EE-4036-8638-3A0324207894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252C-8D74-47DE-97B6-46613B5ED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28008-E74E-4C6F-A847-57AE2F42AC6A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ECA9-75B7-4151-BFEB-0557D6F2C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8F5D-CE14-403C-B95F-78595B811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22EEA-EAB5-497D-BCB1-D4DF25C4AE8D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D537-5235-4EA9-B4C1-EDE1A86FE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87F7C-3B71-4AC1-B247-BDB4944FE658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8EAD-CFF2-4062-A2FF-B0D6A5F3C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2135-8A0D-42D1-8852-1E5D5E804958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4F280-19AB-41F8-8CB1-DE0D3DE6C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47400-2299-4F62-BA51-DEC077AE3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DF027-C8DE-411B-A65E-974DB4EA2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4992-22DC-4814-83E0-9E4A08304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EE168-E2C3-467A-A953-FEABC2A3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1F01-75F1-4C0B-827D-E93063FFC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A7F1-1DD6-44DE-8DF0-5EF9DD892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70A4-A03C-4A2F-844F-3A4DC049F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559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7250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9379701F-CC72-4394-B74B-1D9A2647D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marL="18669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18669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8669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8669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69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3241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7813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2385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695700" indent="-207963"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150" indent="-311150" algn="l" defTabSz="40798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4688" indent="-260350" algn="l" defTabSz="40798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</a:defRPr>
      </a:lvl2pPr>
      <a:lvl3pPr marL="1036638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</a:defRPr>
      </a:lvl3pPr>
      <a:lvl4pPr marL="1450975" indent="-206375" algn="l" defTabSz="40798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1866900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324100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6pPr>
      <a:lvl7pPr marL="2781300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7pPr>
      <a:lvl8pPr marL="3238500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8pPr>
      <a:lvl9pPr marL="3695700" indent="-207963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C63CB55-6388-4A1D-8831-6EE2B98B6F7D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43AB7A02-C1E0-4093-9ADD-78A8FE3E7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240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0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1\&#1056;&#1072;&#1073;&#1086;&#1095;&#1080;&#1081;%20&#1089;&#1090;&#1086;&#1083;\&#1087;&#1088;&#1086;%20&#1082;&#1086;&#1096;&#1077;&#1082;%20&#1080;%20&#1089;&#1086;&#1073;&#1072;&#1082;.mp3" TargetMode="Externa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4313" y="3000375"/>
            <a:ext cx="8585200" cy="1143000"/>
          </a:xfrm>
        </p:spPr>
        <p:txBody>
          <a:bodyPr tIns="25597" anchor="ctr"/>
          <a:lstStyle/>
          <a:p>
            <a:pPr marL="0" indent="0" algn="ctr" eaLnBrk="1" hangingPunct="1">
              <a:spcAft>
                <a:spcPct val="0"/>
              </a:spcAft>
              <a:buFont typeface="Times New Roman" pitchFamily="18" charset="0"/>
              <a:buNone/>
            </a:pPr>
            <a:r>
              <a:rPr lang="ru-RU" sz="480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4800" b="1" i="1" smtClean="0">
                <a:solidFill>
                  <a:schemeClr val="accent2"/>
                </a:solidFill>
                <a:latin typeface="Bookman Old Style" pitchFamily="18" charset="0"/>
              </a:rPr>
              <a:t>Мои домашние питомцы</a:t>
            </a:r>
          </a:p>
          <a:p>
            <a:pPr marL="0" indent="0" algn="ctr" eaLnBrk="1" hangingPunct="1">
              <a:spcAft>
                <a:spcPct val="0"/>
              </a:spcAft>
              <a:buFont typeface="Times New Roman" pitchFamily="18" charset="0"/>
              <a:buNone/>
            </a:pPr>
            <a:endParaRPr lang="ru-RU" sz="4800" i="1" smtClean="0">
              <a:solidFill>
                <a:schemeClr val="accent2"/>
              </a:solidFill>
            </a:endParaRPr>
          </a:p>
        </p:txBody>
      </p:sp>
      <p:pic>
        <p:nvPicPr>
          <p:cNvPr id="4099" name="Picture 6" descr="77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21575" y="5235575"/>
            <a:ext cx="16224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10"/>
          <p:cNvSpPr>
            <a:spLocks noChangeArrowheads="1"/>
          </p:cNvSpPr>
          <p:nvPr/>
        </p:nvSpPr>
        <p:spPr bwMode="auto">
          <a:xfrm>
            <a:off x="3429000" y="357188"/>
            <a:ext cx="5326063" cy="2214562"/>
          </a:xfrm>
          <a:prstGeom prst="cloudCallout">
            <a:avLst>
              <a:gd name="adj1" fmla="val -35259"/>
              <a:gd name="adj2" fmla="val 49083"/>
            </a:avLst>
          </a:prstGeom>
          <a:solidFill>
            <a:srgbClr val="66FFFF"/>
          </a:solidFill>
          <a:ln w="2857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800">
                <a:latin typeface="Bookman Old Style" pitchFamily="18" charset="0"/>
              </a:rPr>
              <a:t>Проект</a:t>
            </a:r>
          </a:p>
          <a:p>
            <a:pPr algn="ctr" eaLnBrk="1" hangingPunct="1"/>
            <a:r>
              <a:rPr lang="ru-RU" sz="2800">
                <a:latin typeface="Bookman Old Style" pitchFamily="18" charset="0"/>
              </a:rPr>
              <a:t>ученицы 1 класса </a:t>
            </a:r>
            <a:r>
              <a:rPr lang="ru-RU" sz="2800" b="1">
                <a:latin typeface="Bookman Old Style" pitchFamily="18" charset="0"/>
              </a:rPr>
              <a:t>Котляровой Виктории</a:t>
            </a:r>
          </a:p>
        </p:txBody>
      </p:sp>
      <p:pic>
        <p:nvPicPr>
          <p:cNvPr id="4101" name="Picture 13" descr="пёс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87450" y="4221163"/>
            <a:ext cx="26638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73050"/>
            <a:ext cx="8112125" cy="3013075"/>
          </a:xfrm>
        </p:spPr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C00000"/>
                </a:solidFill>
                <a:latin typeface="Bookman Old Style" pitchFamily="18" charset="0"/>
              </a:rPr>
              <a:t>Спасибо за внимание</a:t>
            </a:r>
            <a:r>
              <a:rPr lang="ru-RU" sz="8800" b="1" i="1" smtClean="0">
                <a:solidFill>
                  <a:srgbClr val="C00000"/>
                </a:solidFill>
                <a:latin typeface="Bookman Old Style" pitchFamily="18" charset="0"/>
              </a:rPr>
              <a:t>!</a:t>
            </a:r>
          </a:p>
        </p:txBody>
      </p:sp>
      <p:pic>
        <p:nvPicPr>
          <p:cNvPr id="13315" name="Picture 6" descr="1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00338" y="2897188"/>
            <a:ext cx="35687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про кошек и собак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288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820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8353" y="285728"/>
            <a:ext cx="8462574" cy="35394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Домашние</a:t>
            </a:r>
            <a:r>
              <a:rPr lang="ru-RU" sz="1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питомцы-</a:t>
            </a:r>
          </a:p>
          <a:p>
            <a:pPr algn="ctr">
              <a:defRPr/>
            </a:pP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животные, живущие рядом с нами, </a:t>
            </a:r>
          </a:p>
          <a:p>
            <a:pPr algn="ctr">
              <a:defRPr/>
            </a:pP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за которыми мы ухаживаем </a:t>
            </a:r>
          </a:p>
          <a:p>
            <a:pPr algn="ctr">
              <a:defRPr/>
            </a:pP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 которых любим.</a:t>
            </a:r>
          </a:p>
          <a:p>
            <a:pPr algn="ctr">
              <a:defRPr/>
            </a:pP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Рядом со мной живут три моих любимых</a:t>
            </a:r>
          </a:p>
          <a:p>
            <a:pPr algn="ctr">
              <a:defRPr/>
            </a:pP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питомца. Это 2 кота: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Мурзик</a:t>
            </a: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и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Индус</a:t>
            </a: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и собака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Кэпси</a:t>
            </a: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  <a:p>
            <a:pPr algn="ctr">
              <a:defRPr/>
            </a:pP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8370" name="Picture 2" descr="C:\Users\User\Desktop 3\Новая папка\DSCN274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28" y="3357562"/>
            <a:ext cx="3248799" cy="2436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8371" name="Picture 3" descr="C:\Users\User\Desktop 3\Новая папка\DSCN274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286124"/>
            <a:ext cx="3428748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5715000"/>
            <a:ext cx="8226425" cy="714375"/>
          </a:xfrm>
        </p:spPr>
        <p:txBody>
          <a:bodyPr/>
          <a:lstStyle/>
          <a:p>
            <a:pPr>
              <a:defRPr/>
            </a:pPr>
            <a:r>
              <a:rPr lang="ru-RU" sz="2800" b="1" kern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Расскажу-ка я вам о них поподробнее)))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472488" cy="1144588"/>
          </a:xfrm>
        </p:spPr>
        <p:txBody>
          <a:bodyPr/>
          <a:lstStyle/>
          <a:p>
            <a:pPr algn="just">
              <a:defRPr/>
            </a:pPr>
            <a:r>
              <a:rPr lang="ru-RU" b="1" kern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  Это</a:t>
            </a:r>
            <a:r>
              <a:rPr lang="ru-RU" b="1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Мурзик </a:t>
            </a:r>
            <a:r>
              <a:rPr lang="ru-RU" b="1" kern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–</a:t>
            </a:r>
            <a:r>
              <a:rPr lang="ru-RU" b="1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614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Самый главный из домашних питомцев</a:t>
            </a:r>
          </a:p>
          <a:p>
            <a:pPr algn="ctr">
              <a:buFont typeface="Times New Roman" pitchFamily="18" charset="0"/>
              <a:buNone/>
            </a:pPr>
            <a:r>
              <a:rPr lang="ru-RU" b="1" smtClean="0">
                <a:latin typeface="Bookman Old Style" pitchFamily="18" charset="0"/>
              </a:rPr>
              <a:t>Всегда спокойный, серьезный и очень-очень умный</a:t>
            </a:r>
          </a:p>
        </p:txBody>
      </p:sp>
      <p:pic>
        <p:nvPicPr>
          <p:cNvPr id="13318" name="Picture 6" descr="C:\Users\User\Desktop 3\Новая папка\мурзик\DSCN25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38096" y="1928802"/>
            <a:ext cx="4227514" cy="3170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472488" cy="1144588"/>
          </a:xfrm>
        </p:spPr>
        <p:txBody>
          <a:bodyPr/>
          <a:lstStyle/>
          <a:p>
            <a:pPr algn="just">
              <a:defRPr/>
            </a:pPr>
            <a:r>
              <a:rPr lang="ru-RU" b="1" kern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  Это</a:t>
            </a:r>
            <a:r>
              <a:rPr lang="ru-RU" b="1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Мурзик </a:t>
            </a:r>
            <a:r>
              <a:rPr lang="ru-RU" b="1" kern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–</a:t>
            </a:r>
            <a:r>
              <a:rPr lang="ru-RU" b="1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7171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Любит вкусно покушать и после обеда поспать)))</a:t>
            </a:r>
          </a:p>
        </p:txBody>
      </p:sp>
      <p:pic>
        <p:nvPicPr>
          <p:cNvPr id="59394" name="Picture 2" descr="C:\Users\User\Desktop 3\Новая папка\мурзик\PIC_04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928662" y="1142984"/>
            <a:ext cx="3608385" cy="2706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9395" name="Picture 3" descr="C:\Users\User\Desktop 3\Новая папка\мурзик\PIC_047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143248"/>
            <a:ext cx="3714744" cy="2786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6"/>
          <p:cNvSpPr>
            <a:spLocks noGrp="1"/>
          </p:cNvSpPr>
          <p:nvPr>
            <p:ph sz="half" idx="2"/>
          </p:nvPr>
        </p:nvSpPr>
        <p:spPr>
          <a:xfrm>
            <a:off x="4786313" y="285750"/>
            <a:ext cx="4037012" cy="2538413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Мурзику 2 года</a:t>
            </a:r>
          </a:p>
        </p:txBody>
      </p:sp>
      <p:sp>
        <p:nvSpPr>
          <p:cNvPr id="8195" name="Содержимое 5"/>
          <p:cNvSpPr>
            <a:spLocks noGrp="1"/>
          </p:cNvSpPr>
          <p:nvPr>
            <p:ph sz="half" idx="1"/>
          </p:nvPr>
        </p:nvSpPr>
        <p:spPr>
          <a:xfrm>
            <a:off x="285750" y="285750"/>
            <a:ext cx="4037013" cy="3252788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b="1" smtClean="0">
                <a:solidFill>
                  <a:schemeClr val="tx1"/>
                </a:solidFill>
                <a:latin typeface="Bookman Old Style" pitchFamily="18" charset="0"/>
              </a:rPr>
              <a:t>Мурзик в детстве</a:t>
            </a:r>
          </a:p>
        </p:txBody>
      </p:sp>
      <p:sp>
        <p:nvSpPr>
          <p:cNvPr id="8" name="Содержимое 6"/>
          <p:cNvSpPr txBox="1">
            <a:spLocks/>
          </p:cNvSpPr>
          <p:nvPr/>
        </p:nvSpPr>
        <p:spPr bwMode="auto">
          <a:xfrm>
            <a:off x="2286000" y="3429000"/>
            <a:ext cx="4037013" cy="2538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599" rIns="0" bIns="0"/>
          <a:lstStyle/>
          <a:p>
            <a:pPr marL="311150" indent="-311150" algn="ctr" defTabSz="407988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800" b="1" kern="0" dirty="0">
                <a:solidFill>
                  <a:srgbClr val="C00000"/>
                </a:solidFill>
                <a:latin typeface="Bookman Old Style" pitchFamily="18" charset="0"/>
              </a:rPr>
              <a:t>Мурзик сейчас       (4 года)</a:t>
            </a:r>
          </a:p>
        </p:txBody>
      </p:sp>
      <p:pic>
        <p:nvPicPr>
          <p:cNvPr id="60420" name="Picture 4" descr="C:\Users\User\Desktop 3\Новая папка\мурзик\PIC_031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785794"/>
            <a:ext cx="314327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0421" name="Picture 5" descr="C:\Users\User\Desktop 3\Новая папка\мурзик\PIC_047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32" y="785794"/>
            <a:ext cx="3000396" cy="2250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0423" name="Picture 7" descr="C:\Users\User\Desktop 3\Новая папка\мурзик\DSCN272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488" y="4357694"/>
            <a:ext cx="2939104" cy="2204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800" b="1" smtClean="0">
                <a:solidFill>
                  <a:srgbClr val="C00000"/>
                </a:solidFill>
                <a:latin typeface="Bookman Old Style" pitchFamily="18" charset="0"/>
              </a:rPr>
              <a:t>   </a:t>
            </a:r>
            <a:r>
              <a:rPr lang="ru-RU" sz="4800" b="1" smtClean="0">
                <a:solidFill>
                  <a:schemeClr val="tx1"/>
                </a:solidFill>
                <a:latin typeface="Bookman Old Style" pitchFamily="18" charset="0"/>
              </a:rPr>
              <a:t>Это</a:t>
            </a:r>
            <a:r>
              <a:rPr lang="ru-RU" sz="4800" b="1" smtClean="0">
                <a:solidFill>
                  <a:srgbClr val="C00000"/>
                </a:solidFill>
                <a:latin typeface="Bookman Old Style" pitchFamily="18" charset="0"/>
              </a:rPr>
              <a:t> Индус – </a:t>
            </a:r>
          </a:p>
        </p:txBody>
      </p:sp>
      <p:sp>
        <p:nvSpPr>
          <p:cNvPr id="9219" name="Содержимое 11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1323975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z="4400" b="1" smtClean="0">
                <a:latin typeface="Bookman Old Style" pitchFamily="18" charset="0"/>
              </a:rPr>
              <a:t>Наш засоня….</a:t>
            </a:r>
          </a:p>
        </p:txBody>
      </p:sp>
      <p:pic>
        <p:nvPicPr>
          <p:cNvPr id="14343" name="Picture 7" descr="C:\Users\User\Desktop 3\Новая папка\индус\DSCN25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21192725">
            <a:off x="497126" y="1336616"/>
            <a:ext cx="342902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4" name="Picture 8" descr="C:\Users\User\Desktop 3\Новая папка\индус\PIC_04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630266">
            <a:off x="5036278" y="3108467"/>
            <a:ext cx="3553753" cy="2665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5" name="Picture 9" descr="C:\Users\User\Desktop 3\Новая папка\индус\DSCN274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21257134">
            <a:off x="1332664" y="3877321"/>
            <a:ext cx="3392395" cy="2544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 descr="C:\Users\User\Desktop 3\Новая папка\DSCN27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3500438"/>
            <a:ext cx="4201229" cy="315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800" b="1" smtClean="0">
                <a:solidFill>
                  <a:srgbClr val="C00000"/>
                </a:solidFill>
                <a:latin typeface="Bookman Old Style" pitchFamily="18" charset="0"/>
              </a:rPr>
              <a:t>   </a:t>
            </a:r>
            <a:r>
              <a:rPr lang="ru-RU" sz="4800" b="1" smtClean="0">
                <a:solidFill>
                  <a:schemeClr val="tx1"/>
                </a:solidFill>
                <a:latin typeface="Bookman Old Style" pitchFamily="18" charset="0"/>
              </a:rPr>
              <a:t>А это </a:t>
            </a:r>
            <a:r>
              <a:rPr lang="ru-RU" sz="4800" b="1" smtClean="0">
                <a:solidFill>
                  <a:srgbClr val="C00000"/>
                </a:solidFill>
                <a:latin typeface="Bookman Old Style" pitchFamily="18" charset="0"/>
              </a:rPr>
              <a:t>Кэпси </a:t>
            </a:r>
            <a:r>
              <a:rPr lang="ru-RU" sz="4800" b="1" smtClean="0">
                <a:solidFill>
                  <a:schemeClr val="tx1"/>
                </a:solidFill>
                <a:latin typeface="Bookman Old Style" pitchFamily="18" charset="0"/>
              </a:rPr>
              <a:t>-</a:t>
            </a:r>
            <a:r>
              <a:rPr lang="ru-RU" sz="4800" b="1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0244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z="2600" b="1" smtClean="0">
                <a:latin typeface="Bookman Old Style" pitchFamily="18" charset="0"/>
              </a:rPr>
              <a:t>Наш домашний </a:t>
            </a:r>
          </a:p>
          <a:p>
            <a:pPr algn="ctr">
              <a:buFont typeface="Times New Roman" pitchFamily="18" charset="0"/>
              <a:buNone/>
            </a:pPr>
            <a:r>
              <a:rPr lang="ru-RU" sz="2600" b="1" smtClean="0">
                <a:solidFill>
                  <a:srgbClr val="C00000"/>
                </a:solidFill>
                <a:latin typeface="Bookman Old Style" pitchFamily="18" charset="0"/>
              </a:rPr>
              <a:t>«колокольчик» </a:t>
            </a:r>
            <a:r>
              <a:rPr lang="ru-RU" sz="2600" b="1" smtClean="0">
                <a:latin typeface="Bookman Old Style" pitchFamily="18" charset="0"/>
              </a:rPr>
              <a:t>породы карликовый пинчер</a:t>
            </a:r>
          </a:p>
          <a:p>
            <a:pPr algn="ctr">
              <a:buFont typeface="Times New Roman" pitchFamily="18" charset="0"/>
              <a:buNone/>
            </a:pPr>
            <a:r>
              <a:rPr lang="ru-RU" sz="5500" b="1" smtClean="0">
                <a:solidFill>
                  <a:srgbClr val="C00000"/>
                </a:solidFill>
                <a:latin typeface="Bookman Old Style" pitchFamily="18" charset="0"/>
              </a:rPr>
              <a:t>Я ее очень люблю</a:t>
            </a:r>
          </a:p>
        </p:txBody>
      </p:sp>
      <p:pic>
        <p:nvPicPr>
          <p:cNvPr id="16393" name="Picture 9" descr="C:\Users\User\Desktop 3\Новая папка\DSCN25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28596" y="1071546"/>
            <a:ext cx="2428892" cy="3238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User\Desktop 3\Новая папка\DSCN27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522912">
            <a:off x="304195" y="3238941"/>
            <a:ext cx="3333735" cy="2500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44" name="Picture 4" descr="C:\Users\User\Desktop 3\Новая папка\DSCN27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3929066"/>
            <a:ext cx="3534528" cy="2651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Содержимое 4"/>
          <p:cNvSpPr>
            <a:spLocks noGrp="1"/>
          </p:cNvSpPr>
          <p:nvPr>
            <p:ph sz="half" idx="1"/>
          </p:nvPr>
        </p:nvSpPr>
        <p:spPr>
          <a:xfrm>
            <a:off x="142875" y="357188"/>
            <a:ext cx="8286750" cy="2714625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z="2200" b="1" i="1" smtClean="0">
                <a:solidFill>
                  <a:schemeClr val="tx1"/>
                </a:solidFill>
                <a:latin typeface="Bookman Old Style" pitchFamily="18" charset="0"/>
              </a:rPr>
              <a:t>Она обладает живым характером, очень любопытная и подвижная. Любит играть в компании с кем - то, но если ей не уделить времени, найдёт себе развлечение и сама. Она способна перевернуть в доме всё, найти какую-то игрушку, подкидывать её вверх, ловить и снова подбрасывать, она неутомима, при этом как ураган сметает всё на своём пути…</a:t>
            </a:r>
            <a:endParaRPr lang="ru-RU" sz="2200" b="1" smtClean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ru-RU" smtClean="0"/>
          </a:p>
        </p:txBody>
      </p:sp>
      <p:pic>
        <p:nvPicPr>
          <p:cNvPr id="61443" name="Picture 3" descr="C:\Users\User\Desktop 3\Новая папка\DSCN275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811980">
            <a:off x="5253933" y="3151528"/>
            <a:ext cx="3428747" cy="257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4"/>
          <p:cNvSpPr>
            <a:spLocks noGrp="1"/>
          </p:cNvSpPr>
          <p:nvPr>
            <p:ph sz="half" idx="1"/>
          </p:nvPr>
        </p:nvSpPr>
        <p:spPr>
          <a:xfrm>
            <a:off x="285750" y="357188"/>
            <a:ext cx="8286750" cy="2500312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sz="5400" b="1" i="1" smtClean="0">
                <a:solidFill>
                  <a:srgbClr val="C00000"/>
                </a:solidFill>
                <a:latin typeface="Bookman Old Style" pitchFamily="18" charset="0"/>
              </a:rPr>
              <a:t>Мы очень любим своих домашних животных</a:t>
            </a:r>
            <a:endParaRPr lang="ru-RU" sz="6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</TotalTime>
  <Words>193</Words>
  <Application>Microsoft Office PowerPoint</Application>
  <PresentationFormat>Экран (4:3)</PresentationFormat>
  <Paragraphs>28</Paragraphs>
  <Slides>10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Times New Roman</vt:lpstr>
      <vt:lpstr>Arial Black</vt:lpstr>
      <vt:lpstr>Wingdings</vt:lpstr>
      <vt:lpstr>Arial Unicode MS</vt:lpstr>
      <vt:lpstr>Monotype Corsiva</vt:lpstr>
      <vt:lpstr>Bookman Old Style</vt:lpstr>
      <vt:lpstr>1_Оформление по умолчанию</vt:lpstr>
      <vt:lpstr>Студия</vt:lpstr>
      <vt:lpstr>Слайд 1</vt:lpstr>
      <vt:lpstr>Расскажу-ка я вам о них поподробнее)))</vt:lpstr>
      <vt:lpstr>   Это Мурзик – </vt:lpstr>
      <vt:lpstr>   Это Мурзик – </vt:lpstr>
      <vt:lpstr>Слайд 5</vt:lpstr>
      <vt:lpstr>   Это Индус – </vt:lpstr>
      <vt:lpstr>   А это Кэпси - </vt:lpstr>
      <vt:lpstr>Слайд 8</vt:lpstr>
      <vt:lpstr>Слайд 9</vt:lpstr>
      <vt:lpstr>Спасибо за внимание!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и дикие животные</dc:title>
  <dc:creator>Елена</dc:creator>
  <cp:lastModifiedBy>Klass6</cp:lastModifiedBy>
  <cp:revision>43</cp:revision>
  <dcterms:created xsi:type="dcterms:W3CDTF">2010-10-12T16:22:23Z</dcterms:created>
  <dcterms:modified xsi:type="dcterms:W3CDTF">2013-05-28T05:03:05Z</dcterms:modified>
</cp:coreProperties>
</file>