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7" r:id="rId11"/>
    <p:sldId id="264" r:id="rId12"/>
    <p:sldId id="269" r:id="rId13"/>
    <p:sldId id="266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2CC24-5890-4D50-8ED4-E7ADAB8BA7D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27037-41EA-432B-97F4-127CDA8BCA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r>
              <a:rPr lang="ru-RU" dirty="0" smtClean="0"/>
              <a:t>Окружающий мир 2 класс.</a:t>
            </a:r>
            <a:br>
              <a:rPr lang="ru-RU" dirty="0" smtClean="0"/>
            </a:br>
            <a:r>
              <a:rPr lang="ru-RU" i="1" dirty="0" smtClean="0"/>
              <a:t>На воде и в лесу.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741368"/>
            <a:ext cx="6512768" cy="11663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Ландыш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Ландыш – ароматное растение, цветущее с конца весны до середины лета. Будьте осторожны, потому что ландыш является ядовитым растением, его плоды могут вызвать отравление. Он встречается в Крыму, Сибири, на Кавказе и Дальнем Востоке. Ландыш – растение, занесенное в Красную Книгу!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71177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7" cy="633670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Ядовитые грибы</a:t>
            </a:r>
            <a:r>
              <a:rPr lang="ru-RU" i="1" dirty="0" smtClean="0"/>
              <a:t>. Бледная поганка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Бледная поганка – гриб из рода мухоморов, относится к ядовитым грибам. Данный вид грибов произрастает в лиственных и смешанных лесах на плодородных почвах в местах с хорошей освещенностью. Зачастую гриб образует микоризу с разными лиственными породами древесных растений и кустарников (бук, дуб, береза, клен, липа, лещина). Грибы данного вида растут группами, реже одиночно, плодоносят в конце лета - осенью. Бледная поганка встречается относительно часто в умеренных широтах Европы, Северной Америки, в областях Азии с умеренным климатом.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м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80920" cy="633670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Мухомор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МУХОМОР КРАСНЫЙ широко распространен, особенно в северной половине лесной зоны, в хвойных, смешанных и березовых лесах, с июля по октябрь.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Отличить мухомор от других видов грибов легко по ярко-красной шляпке и разбросанным по ее поверхности мелким беловатым хлопьям-бородавкам.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Пластинки у него белые. Ножка белая, у основания клубневидная, вздутая, с приросшим влагалищем, вверху с пленчатым белым или желтоватым кольцом.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Гриб ядовит, яд его вызывает удушье, судороги, обмороки и приводит иногда к смерти.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uhomor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80920" cy="633670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Автор: Фоменко Т.И. ГБОУ СОШ №1391 г. Москвы.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Литература: А.Плешаков. Окружающий мир. 2 класс</a:t>
            </a:r>
          </a:p>
          <a:p>
            <a:r>
              <a:rPr lang="ru-RU" dirty="0" smtClean="0"/>
              <a:t>Т.Н. Максимова. Поурочные разработки по окружающему миру. 2 класс. Изд.Москва «</a:t>
            </a:r>
            <a:r>
              <a:rPr lang="ru-RU" dirty="0" err="1" smtClean="0"/>
              <a:t>Вако</a:t>
            </a:r>
            <a:r>
              <a:rPr lang="ru-RU" dirty="0" smtClean="0"/>
              <a:t>» 2013.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Волчье лыко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268760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Волчье лыко или </a:t>
            </a:r>
            <a:r>
              <a:rPr lang="ru-RU" dirty="0" err="1" smtClean="0"/>
              <a:t>волчник</a:t>
            </a:r>
            <a:r>
              <a:rPr lang="ru-RU" dirty="0" smtClean="0"/>
              <a:t> обыкновенный или волчеягодник обыкновенный – это растение, кустарник высотой до 1,5 м. Относится к семейству </a:t>
            </a:r>
            <a:r>
              <a:rPr lang="ru-RU" dirty="0" err="1" smtClean="0"/>
              <a:t>волчниковых</a:t>
            </a:r>
            <a:r>
              <a:rPr lang="ru-RU" dirty="0" smtClean="0"/>
              <a:t>. Его побеги прямостоячие, ветвистые, сначала опушенные, затем поверхность коры кустарника становится гладкой, сизо-коричневой. У растения супротивные, очередные, продолговатые, черешковые, снизу серо-голубые, сверху зеленые листья. Цветки растения розово-красные, душистые, правильные и сидят по 3-5 штук на прошлогодних побегах. Они распускаются в апреле – мае, до появления листьев. Плоды - костянки с сочной мякотью в форме яйца, красного цвета, созревающие в июне - июле.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80c2b75353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08912" cy="61926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Вороний глаз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Насчитывается 20-30 видов вороньего глаза, которые распространены в Евразии. В России наиболее распространён вороний глаз четырехлистный, встречающийся в лесах и среди кустарников на влажных местах в Европейской части, на Кавказе и в Сибири. Растение ядовито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22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24936" cy="62646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Дурман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однолетнее растение относится к семейству пасленовых. Вырастает дурман до 120 см в высоту. Это растение неприятно на запах, с прямыми и ветвистыми стеблями, имеет мощный и веретеновидный корень белого окраса. У крупных очередных листьев по краям находятся острые зубцы. Если растереть листья пальцами, то появится очень неприятный запах. В пазухах листьев поодиночке располагаются белые крупные цветы. От цветков исходит одуряющий запах.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urman-obiknovenn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3367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Белена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Белена представляет собой двулетнее растение с клейким мягким пушком и неприятным запахом. Оно имеет длинный утолщенный корень темного оттенка и интересную розетку эллиптических очередных листьев с надрезанными краями. Ветвистый прямостоячий стебель вырастает до одного метра в высоту. Цветки этого растения – неправильной формы, собраны в облиственные соцветия. Плод представлен изящной коробочкой кувшинчатой формы. Каждая коробочка содержит до 500 мелких семян буроватого цвета.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ele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33670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576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Окружающий мир 2 класс. На воде и в лесу.</vt:lpstr>
      <vt:lpstr>Волчье лыко</vt:lpstr>
      <vt:lpstr>Слайд 3</vt:lpstr>
      <vt:lpstr>Вороний глаз</vt:lpstr>
      <vt:lpstr>Слайд 5</vt:lpstr>
      <vt:lpstr>Дурман</vt:lpstr>
      <vt:lpstr>Слайд 7</vt:lpstr>
      <vt:lpstr>Белена</vt:lpstr>
      <vt:lpstr>Слайд 9</vt:lpstr>
      <vt:lpstr>Ландыш</vt:lpstr>
      <vt:lpstr>Слайд 11</vt:lpstr>
      <vt:lpstr>Ядовитые грибы. Бледная поганка</vt:lpstr>
      <vt:lpstr>Слайд 13</vt:lpstr>
      <vt:lpstr>Мухомор</vt:lpstr>
      <vt:lpstr>Слайд 15</vt:lpstr>
      <vt:lpstr>Автор: Фоменко Т.И. ГБОУ СОШ №1391 г. Москвы.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</cp:revision>
  <dcterms:created xsi:type="dcterms:W3CDTF">2014-02-13T16:00:50Z</dcterms:created>
  <dcterms:modified xsi:type="dcterms:W3CDTF">2014-02-13T16:30:22Z</dcterms:modified>
</cp:coreProperties>
</file>