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7" r:id="rId3"/>
    <p:sldId id="258" r:id="rId4"/>
    <p:sldId id="259" r:id="rId5"/>
    <p:sldId id="260" r:id="rId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01.03.2013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01.03.2013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01.03.2013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01.03.2013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01.03.2013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01.03.2013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01.03.2013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01.03.2013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01.03.2013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hyperlink" Target="http://ru.wikipedia.org/wiki/1896" TargetMode="External"/><Relationship Id="rId13" Type="http://schemas.openxmlformats.org/officeDocument/2006/relationships/hyperlink" Target="http://ru.wikipedia.org/wiki/%D0%9F%D0%B0%D1%80%D0%B0%D0%BB%D0%B8%D0%BC%D0%BF%D0%B8%D0%B9%D1%81%D0%BA%D0%B8%D0%B5_%D0%B8%D0%B3%D1%80%D1%8B" TargetMode="External"/><Relationship Id="rId3" Type="http://schemas.openxmlformats.org/officeDocument/2006/relationships/hyperlink" Target="http://ru.wikipedia.org/wiki/%D0%A1%D0%BE%D1%80%D0%B5%D0%B2%D0%BD%D0%BE%D0%B2%D0%B0%D0%BD%D0%B8%D0%B5" TargetMode="External"/><Relationship Id="rId7" Type="http://schemas.openxmlformats.org/officeDocument/2006/relationships/hyperlink" Target="http://ru.wikipedia.org/wiki/%D0%9B%D0%B5%D1%82%D0%BD%D0%B8%D0%B5_%D0%9E%D0%BB%D0%B8%D0%BC%D0%BF%D0%B8%D0%B9%D1%81%D0%BA%D0%B8%D0%B5_%D0%B8%D0%B3%D1%80%D1%8B" TargetMode="External"/><Relationship Id="rId12" Type="http://schemas.openxmlformats.org/officeDocument/2006/relationships/hyperlink" Target="http://ru.wikipedia.org/wiki/1994_%D0%B3%D0%BE%D0%B4" TargetMode="External"/><Relationship Id="rId2" Type="http://schemas.openxmlformats.org/officeDocument/2006/relationships/hyperlink" Target="http://ru.wikipedia.org/wiki/%D0%A1%D0%BF%D0%BE%D1%80%D1%82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ru.wikipedia.org/wiki/%D0%9A%D1%83%D0%B1%D0%B5%D1%80%D1%82%D0%B5%D0%BD,_%D0%9F%D1%8C%D0%B5%D1%80_%D0%B4%D0%B5" TargetMode="External"/><Relationship Id="rId11" Type="http://schemas.openxmlformats.org/officeDocument/2006/relationships/hyperlink" Target="http://ru.wikipedia.org/wiki/%D0%97%D0%B8%D0%BC%D0%BD%D0%B8%D0%B5_%D0%9E%D0%BB%D0%B8%D0%BC%D0%BF%D0%B8%D0%B9%D1%81%D0%BA%D0%B8%D0%B5_%D0%B8%D0%B3%D1%80%D1%8B" TargetMode="External"/><Relationship Id="rId5" Type="http://schemas.openxmlformats.org/officeDocument/2006/relationships/hyperlink" Target="http://ru.wikipedia.org/wiki/XIX_%D0%B2%D0%B5%D0%BA" TargetMode="External"/><Relationship Id="rId10" Type="http://schemas.openxmlformats.org/officeDocument/2006/relationships/hyperlink" Target="http://ru.wikipedia.org/wiki/1924_%D0%B3%D0%BE%D0%B4" TargetMode="External"/><Relationship Id="rId4" Type="http://schemas.openxmlformats.org/officeDocument/2006/relationships/hyperlink" Target="http://ru.wikipedia.org/wiki/%D0%94%D1%80%D0%B5%D0%B2%D0%BD%D1%8F%D1%8F_%D0%93%D1%80%D0%B5%D1%86%D0%B8%D1%8F" TargetMode="External"/><Relationship Id="rId9" Type="http://schemas.openxmlformats.org/officeDocument/2006/relationships/hyperlink" Target="http://ru.wikipedia.org/wiki/%D0%9C%D0%B8%D1%80%D0%BE%D0%B2%D0%B0%D1%8F_%D0%B2%D0%BE%D0%B9%D0%BD%D0%B0" TargetMode="External"/><Relationship Id="rId14" Type="http://schemas.openxmlformats.org/officeDocument/2006/relationships/hyperlink" Target="http://ru.wikipedia.org/wiki/%D0%98%D0%BD%D0%B2%D0%B0%D0%BB%D0%B8%D0%B4" TargetMode="Externa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hyperlink" Target="http://ru.wikipedia.org/wiki/1896" TargetMode="External"/><Relationship Id="rId13" Type="http://schemas.openxmlformats.org/officeDocument/2006/relationships/hyperlink" Target="http://ru.wikipedia.org/wiki/%D0%9F%D0%B0%D1%80%D0%B0%D0%BB%D0%B8%D0%BC%D0%BF%D0%B8%D0%B9%D1%81%D0%BA%D0%B8%D0%B5_%D0%B8%D0%B3%D1%80%D1%8B" TargetMode="External"/><Relationship Id="rId3" Type="http://schemas.openxmlformats.org/officeDocument/2006/relationships/hyperlink" Target="http://ru.wikipedia.org/wiki/%D0%A1%D0%BE%D1%80%D0%B5%D0%B2%D0%BD%D0%BE%D0%B2%D0%B0%D0%BD%D0%B8%D0%B5" TargetMode="External"/><Relationship Id="rId7" Type="http://schemas.openxmlformats.org/officeDocument/2006/relationships/hyperlink" Target="http://ru.wikipedia.org/wiki/%D0%9B%D0%B5%D1%82%D0%BD%D0%B8%D0%B5_%D0%9E%D0%BB%D0%B8%D0%BC%D0%BF%D0%B8%D0%B9%D1%81%D0%BA%D0%B8%D0%B5_%D0%B8%D0%B3%D1%80%D1%8B" TargetMode="External"/><Relationship Id="rId12" Type="http://schemas.openxmlformats.org/officeDocument/2006/relationships/hyperlink" Target="http://ru.wikipedia.org/wiki/1994_%D0%B3%D0%BE%D0%B4" TargetMode="External"/><Relationship Id="rId2" Type="http://schemas.openxmlformats.org/officeDocument/2006/relationships/hyperlink" Target="http://ru.wikipedia.org/wiki/%D0%A1%D0%BF%D0%BE%D1%80%D1%82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ru.wikipedia.org/wiki/%D0%9A%D1%83%D0%B1%D0%B5%D1%80%D1%82%D0%B5%D0%BD,_%D0%9F%D1%8C%D0%B5%D1%80_%D0%B4%D0%B5" TargetMode="External"/><Relationship Id="rId11" Type="http://schemas.openxmlformats.org/officeDocument/2006/relationships/hyperlink" Target="http://ru.wikipedia.org/wiki/%D0%97%D0%B8%D0%BC%D0%BD%D0%B8%D0%B5_%D0%9E%D0%BB%D0%B8%D0%BC%D0%BF%D0%B8%D0%B9%D1%81%D0%BA%D0%B8%D0%B5_%D0%B8%D0%B3%D1%80%D1%8B" TargetMode="External"/><Relationship Id="rId5" Type="http://schemas.openxmlformats.org/officeDocument/2006/relationships/hyperlink" Target="http://ru.wikipedia.org/wiki/XIX_%D0%B2%D0%B5%D0%BA" TargetMode="External"/><Relationship Id="rId10" Type="http://schemas.openxmlformats.org/officeDocument/2006/relationships/hyperlink" Target="http://ru.wikipedia.org/wiki/1924_%D0%B3%D0%BE%D0%B4" TargetMode="External"/><Relationship Id="rId4" Type="http://schemas.openxmlformats.org/officeDocument/2006/relationships/hyperlink" Target="http://ru.wikipedia.org/wiki/%D0%94%D1%80%D0%B5%D0%B2%D0%BD%D1%8F%D1%8F_%D0%93%D1%80%D0%B5%D1%86%D0%B8%D1%8F" TargetMode="External"/><Relationship Id="rId9" Type="http://schemas.openxmlformats.org/officeDocument/2006/relationships/hyperlink" Target="http://ru.wikipedia.org/wiki/%D0%9C%D0%B8%D1%80%D0%BE%D0%B2%D0%B0%D1%8F_%D0%B2%D0%BE%D0%B9%D0%BD%D0%B0" TargetMode="External"/><Relationship Id="rId14" Type="http://schemas.openxmlformats.org/officeDocument/2006/relationships/hyperlink" Target="http://ru.wikipedia.org/wiki/%D0%98%D0%BD%D0%B2%D0%B0%D0%BB%D0%B8%D0%B4" TargetMode="Externa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95536" y="260648"/>
            <a:ext cx="8458200" cy="1556791"/>
          </a:xfrm>
        </p:spPr>
        <p:txBody>
          <a:bodyPr>
            <a:normAutofit/>
          </a:bodyPr>
          <a:lstStyle/>
          <a:p>
            <a:pPr algn="ctr"/>
            <a:r>
              <a:rPr lang="ru-RU" sz="4000" b="1" i="1" dirty="0" smtClean="0"/>
              <a:t>Олимпийские игры.</a:t>
            </a:r>
            <a:endParaRPr lang="ru-RU" sz="4000" b="1" i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85800" y="5417840"/>
            <a:ext cx="8458200" cy="1440160"/>
          </a:xfrm>
        </p:spPr>
        <p:txBody>
          <a:bodyPr>
            <a:normAutofit/>
          </a:bodyPr>
          <a:lstStyle/>
          <a:p>
            <a:pPr algn="ctr"/>
            <a:r>
              <a:rPr lang="ru-RU" sz="2800" b="1" i="1" dirty="0" smtClean="0"/>
              <a:t>Подготовила  ученица 4»б» класса  Денисова Анастасия.</a:t>
            </a:r>
            <a:endParaRPr lang="ru-RU" sz="2800" b="1" i="1" dirty="0"/>
          </a:p>
        </p:txBody>
      </p:sp>
      <p:pic>
        <p:nvPicPr>
          <p:cNvPr id="2050" name="Picture 2" descr="C:\Users\Public\Pictures\Sample Pictures\Penguin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052736"/>
            <a:ext cx="9144000" cy="496855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000" b="1" i="1" dirty="0" smtClean="0"/>
              <a:t>Что такое олимпийские игры.</a:t>
            </a:r>
            <a:endParaRPr lang="ru-RU" sz="4000" b="1" i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4800" y="1412776"/>
            <a:ext cx="8686800" cy="5256584"/>
          </a:xfrm>
        </p:spPr>
        <p:txBody>
          <a:bodyPr>
            <a:normAutofit fontScale="70000" lnSpcReduction="20000"/>
          </a:bodyPr>
          <a:lstStyle/>
          <a:p>
            <a:r>
              <a:rPr lang="ru-RU" b="1" dirty="0" err="1" smtClean="0"/>
              <a:t>Олимпи́йские</a:t>
            </a:r>
            <a:r>
              <a:rPr lang="ru-RU" b="1" dirty="0" smtClean="0"/>
              <a:t> </a:t>
            </a:r>
            <a:r>
              <a:rPr lang="ru-RU" b="1" dirty="0" err="1" smtClean="0"/>
              <a:t>и́гры</a:t>
            </a:r>
            <a:r>
              <a:rPr lang="ru-RU" dirty="0" smtClean="0"/>
              <a:t> — крупнейшие международные комплексные </a:t>
            </a:r>
            <a:r>
              <a:rPr lang="ru-RU" dirty="0" smtClean="0">
                <a:hlinkClick r:id="rId2" tooltip="Спорт"/>
              </a:rPr>
              <a:t>спортивные</a:t>
            </a:r>
            <a:r>
              <a:rPr lang="ru-RU" dirty="0" smtClean="0"/>
              <a:t> </a:t>
            </a:r>
            <a:r>
              <a:rPr lang="ru-RU" dirty="0" smtClean="0">
                <a:hlinkClick r:id="rId3" tooltip="Соревнование"/>
              </a:rPr>
              <a:t>соревнования</a:t>
            </a:r>
            <a:r>
              <a:rPr lang="ru-RU" dirty="0" smtClean="0"/>
              <a:t>, которые проводятся каждые четыре года. Традиция, существовавшая в </a:t>
            </a:r>
            <a:r>
              <a:rPr lang="ru-RU" dirty="0" smtClean="0">
                <a:hlinkClick r:id="rId4" tooltip="Древняя Греция"/>
              </a:rPr>
              <a:t>Древней Греции</a:t>
            </a:r>
            <a:r>
              <a:rPr lang="ru-RU" dirty="0" smtClean="0"/>
              <a:t>, была возрождена в конце </a:t>
            </a:r>
            <a:r>
              <a:rPr lang="ru-RU" u="sng" dirty="0" smtClean="0">
                <a:hlinkClick r:id="rId5" tooltip="XIX век"/>
              </a:rPr>
              <a:t>XIX века</a:t>
            </a:r>
            <a:r>
              <a:rPr lang="ru-RU" dirty="0" smtClean="0"/>
              <a:t> французским общественным деятелем </a:t>
            </a:r>
            <a:r>
              <a:rPr lang="ru-RU" dirty="0" smtClean="0">
                <a:hlinkClick r:id="rId6" tooltip="Кубертен, Пьер де"/>
              </a:rPr>
              <a:t>Пьером де Кубертеном</a:t>
            </a:r>
            <a:r>
              <a:rPr lang="ru-RU" dirty="0" smtClean="0"/>
              <a:t>. Олимпийские игры, известные также как </a:t>
            </a:r>
            <a:r>
              <a:rPr lang="ru-RU" dirty="0" smtClean="0">
                <a:hlinkClick r:id="rId7" tooltip="Летние Олимпийские игры"/>
              </a:rPr>
              <a:t>Летние Олимпийские игры</a:t>
            </a:r>
            <a:r>
              <a:rPr lang="ru-RU" dirty="0" smtClean="0"/>
              <a:t>, проводились каждые четыре года, начиная с </a:t>
            </a:r>
            <a:r>
              <a:rPr lang="ru-RU" dirty="0" smtClean="0">
                <a:hlinkClick r:id="rId8" tooltip="1896"/>
              </a:rPr>
              <a:t>1896</a:t>
            </a:r>
            <a:r>
              <a:rPr lang="ru-RU" dirty="0" smtClean="0"/>
              <a:t>, за исключением лет, пришедшихся на </a:t>
            </a:r>
            <a:r>
              <a:rPr lang="ru-RU" dirty="0" smtClean="0">
                <a:hlinkClick r:id="rId9" tooltip="Мировая война"/>
              </a:rPr>
              <a:t>мировые войны</a:t>
            </a:r>
            <a:r>
              <a:rPr lang="ru-RU" dirty="0" smtClean="0"/>
              <a:t>. В </a:t>
            </a:r>
            <a:r>
              <a:rPr lang="ru-RU" dirty="0" smtClean="0">
                <a:hlinkClick r:id="rId10" tooltip="1924 год"/>
              </a:rPr>
              <a:t>1924 году</a:t>
            </a:r>
            <a:r>
              <a:rPr lang="ru-RU" dirty="0" smtClean="0"/>
              <a:t> были учреждены </a:t>
            </a:r>
            <a:r>
              <a:rPr lang="ru-RU" dirty="0" smtClean="0">
                <a:hlinkClick r:id="rId11" tooltip="Зимние Олимпийские игры"/>
              </a:rPr>
              <a:t>Зимние Олимпийские игры</a:t>
            </a:r>
            <a:r>
              <a:rPr lang="ru-RU" dirty="0" smtClean="0"/>
              <a:t>, которые первоначально проводились в тот же год, что и летние. Однако начиная с </a:t>
            </a:r>
            <a:r>
              <a:rPr lang="ru-RU" dirty="0" smtClean="0">
                <a:hlinkClick r:id="rId12" tooltip="1994 год"/>
              </a:rPr>
              <a:t>1994 года</a:t>
            </a:r>
            <a:r>
              <a:rPr lang="ru-RU" dirty="0" smtClean="0"/>
              <a:t>, время проведения зимних Олимпийских игр сдвинуто на два года относительно времени проведения летних игр.</a:t>
            </a:r>
          </a:p>
          <a:p>
            <a:r>
              <a:rPr lang="ru-RU" dirty="0" smtClean="0"/>
              <a:t>В тех же местах проведения Олимпиад спустя некоторое время проводятся </a:t>
            </a:r>
            <a:r>
              <a:rPr lang="ru-RU" dirty="0" err="1" smtClean="0">
                <a:hlinkClick r:id="rId13" tooltip="Паралимпийские игры"/>
              </a:rPr>
              <a:t>Паралимпийские</a:t>
            </a:r>
            <a:r>
              <a:rPr lang="ru-RU" dirty="0" smtClean="0">
                <a:hlinkClick r:id="rId13" tooltip="Паралимпийские игры"/>
              </a:rPr>
              <a:t> игры</a:t>
            </a:r>
            <a:r>
              <a:rPr lang="ru-RU" dirty="0" smtClean="0"/>
              <a:t> для </a:t>
            </a:r>
            <a:r>
              <a:rPr lang="ru-RU" dirty="0" smtClean="0">
                <a:hlinkClick r:id="rId14" tooltip="Инвалид"/>
              </a:rPr>
              <a:t>инвалидов</a:t>
            </a:r>
            <a:r>
              <a:rPr lang="ru-RU" dirty="0" smtClean="0"/>
              <a:t> и других людей с ограниченными возможностями.</a:t>
            </a:r>
            <a:endParaRPr lang="ru-RU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4000" b="1" i="1" dirty="0" smtClean="0"/>
              <a:t>Возникновение олимпийских игр.</a:t>
            </a:r>
            <a:endParaRPr lang="ru-RU" sz="4000" b="1" i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412776"/>
            <a:ext cx="9144000" cy="5445224"/>
          </a:xfrm>
        </p:spPr>
        <p:txBody>
          <a:bodyPr>
            <a:normAutofit fontScale="47500" lnSpcReduction="20000"/>
          </a:bodyPr>
          <a:lstStyle/>
          <a:p>
            <a:r>
              <a:rPr lang="ru-RU" b="1" dirty="0" smtClean="0"/>
              <a:t>В</a:t>
            </a:r>
            <a:r>
              <a:rPr lang="ru-RU" dirty="0" smtClean="0"/>
              <a:t> 776 году до н.э. олимпийский праздник получил общегреческое признание. Этот год явился первой летописной страницей Олимпийских игр. У древних греков </a:t>
            </a:r>
            <a:r>
              <a:rPr lang="ru-RU" b="1" dirty="0" err="1" smtClean="0"/>
              <a:t>Олимпи́йские</a:t>
            </a:r>
            <a:r>
              <a:rPr lang="ru-RU" b="1" dirty="0" smtClean="0"/>
              <a:t> </a:t>
            </a:r>
            <a:r>
              <a:rPr lang="ru-RU" b="1" dirty="0" err="1" smtClean="0"/>
              <a:t>и́гры</a:t>
            </a:r>
            <a:r>
              <a:rPr lang="ru-RU" dirty="0" smtClean="0"/>
              <a:t> — крупнейшие международные комплексные </a:t>
            </a:r>
            <a:r>
              <a:rPr lang="ru-RU" dirty="0" smtClean="0">
                <a:hlinkClick r:id="rId2" tooltip="Спорт"/>
              </a:rPr>
              <a:t>спортивные</a:t>
            </a:r>
            <a:r>
              <a:rPr lang="ru-RU" dirty="0" smtClean="0"/>
              <a:t> </a:t>
            </a:r>
            <a:r>
              <a:rPr lang="ru-RU" dirty="0" smtClean="0">
                <a:hlinkClick r:id="rId3" tooltip="Соревнование"/>
              </a:rPr>
              <a:t>соревнования</a:t>
            </a:r>
            <a:r>
              <a:rPr lang="ru-RU" dirty="0" smtClean="0"/>
              <a:t>, которые проводятся каждые четыре года. Традиция, существовавшая в </a:t>
            </a:r>
            <a:r>
              <a:rPr lang="ru-RU" dirty="0" smtClean="0">
                <a:hlinkClick r:id="rId4" tooltip="Древняя Греция"/>
              </a:rPr>
              <a:t>Древней Греции</a:t>
            </a:r>
            <a:r>
              <a:rPr lang="ru-RU" dirty="0" smtClean="0"/>
              <a:t>, была возрождена в конце </a:t>
            </a:r>
            <a:r>
              <a:rPr lang="ru-RU" u="sng" dirty="0" smtClean="0">
                <a:hlinkClick r:id="rId5" tooltip="XIX век"/>
              </a:rPr>
              <a:t>XIX века</a:t>
            </a:r>
            <a:r>
              <a:rPr lang="ru-RU" dirty="0" smtClean="0"/>
              <a:t> французским общественным деятелем </a:t>
            </a:r>
            <a:r>
              <a:rPr lang="ru-RU" dirty="0" smtClean="0">
                <a:hlinkClick r:id="rId6" tooltip="Кубертен, Пьер де"/>
              </a:rPr>
              <a:t>Пьером де Кубертеном</a:t>
            </a:r>
            <a:r>
              <a:rPr lang="ru-RU" dirty="0" smtClean="0"/>
              <a:t>. Олимпийские игры, известные также как </a:t>
            </a:r>
            <a:r>
              <a:rPr lang="ru-RU" dirty="0" smtClean="0">
                <a:hlinkClick r:id="rId7" tooltip="Летние Олимпийские игры"/>
              </a:rPr>
              <a:t>Летние Олимпийские игры</a:t>
            </a:r>
            <a:r>
              <a:rPr lang="ru-RU" dirty="0" smtClean="0"/>
              <a:t>, проводились каждые четыре года, начиная с </a:t>
            </a:r>
            <a:r>
              <a:rPr lang="ru-RU" dirty="0" smtClean="0">
                <a:hlinkClick r:id="rId8" tooltip="1896"/>
              </a:rPr>
              <a:t>1896</a:t>
            </a:r>
            <a:r>
              <a:rPr lang="ru-RU" dirty="0" smtClean="0"/>
              <a:t>, за исключением лет, пришедшихся на </a:t>
            </a:r>
            <a:r>
              <a:rPr lang="ru-RU" dirty="0" smtClean="0">
                <a:hlinkClick r:id="rId9" tooltip="Мировая война"/>
              </a:rPr>
              <a:t>мировые войны</a:t>
            </a:r>
            <a:r>
              <a:rPr lang="ru-RU" dirty="0" smtClean="0"/>
              <a:t>. В </a:t>
            </a:r>
            <a:r>
              <a:rPr lang="ru-RU" dirty="0" smtClean="0">
                <a:hlinkClick r:id="rId10" tooltip="1924 год"/>
              </a:rPr>
              <a:t>1924 году</a:t>
            </a:r>
            <a:r>
              <a:rPr lang="ru-RU" dirty="0" smtClean="0"/>
              <a:t> были учреждены </a:t>
            </a:r>
            <a:r>
              <a:rPr lang="ru-RU" dirty="0" smtClean="0">
                <a:hlinkClick r:id="rId11" tooltip="Зимние Олимпийские игры"/>
              </a:rPr>
              <a:t>Зимние Олимпийские игры</a:t>
            </a:r>
            <a:r>
              <a:rPr lang="ru-RU" dirty="0" smtClean="0"/>
              <a:t>, которые первоначально проводились в тот же год, что и летние. Однако начиная с </a:t>
            </a:r>
            <a:r>
              <a:rPr lang="ru-RU" dirty="0" smtClean="0">
                <a:hlinkClick r:id="rId12" tooltip="1994 год"/>
              </a:rPr>
              <a:t>1994 года</a:t>
            </a:r>
            <a:r>
              <a:rPr lang="ru-RU" dirty="0" smtClean="0"/>
              <a:t>, время проведения зимних Олимпийских игр сдвинуто на два года относительно времени проведения летних игр.</a:t>
            </a:r>
          </a:p>
          <a:p>
            <a:r>
              <a:rPr lang="ru-RU" dirty="0" smtClean="0"/>
              <a:t>В тех же местах проведения Олимпиад спустя некоторое время проводятся </a:t>
            </a:r>
            <a:r>
              <a:rPr lang="ru-RU" dirty="0" err="1" smtClean="0">
                <a:hlinkClick r:id="rId13" tooltip="Паралимпийские игры"/>
              </a:rPr>
              <a:t>Паралимпийские</a:t>
            </a:r>
            <a:r>
              <a:rPr lang="ru-RU" dirty="0" smtClean="0">
                <a:hlinkClick r:id="rId13" tooltip="Паралимпийские игры"/>
              </a:rPr>
              <a:t> игры</a:t>
            </a:r>
            <a:r>
              <a:rPr lang="ru-RU" dirty="0" smtClean="0"/>
              <a:t> для </a:t>
            </a:r>
            <a:r>
              <a:rPr lang="ru-RU" dirty="0" smtClean="0">
                <a:hlinkClick r:id="rId14" tooltip="Инвалид"/>
              </a:rPr>
              <a:t>инвалидов</a:t>
            </a:r>
            <a:r>
              <a:rPr lang="ru-RU" dirty="0" smtClean="0"/>
              <a:t> и других людей с ограниченными возможностями. была славная традиция: имена олимпийских победителей - </a:t>
            </a:r>
            <a:r>
              <a:rPr lang="ru-RU" dirty="0" err="1" smtClean="0"/>
              <a:t>олимпиоников</a:t>
            </a:r>
            <a:r>
              <a:rPr lang="ru-RU" dirty="0" smtClean="0"/>
              <a:t> - </a:t>
            </a:r>
            <a:r>
              <a:rPr lang="ru-RU" dirty="0" err="1" smtClean="0"/>
              <a:t>выгравировывали</a:t>
            </a:r>
            <a:r>
              <a:rPr lang="ru-RU" dirty="0" smtClean="0"/>
              <a:t> на мраморных колоннах, установленных вдоль берега реки </a:t>
            </a:r>
            <a:r>
              <a:rPr lang="ru-RU" dirty="0" err="1" smtClean="0"/>
              <a:t>Алфей</a:t>
            </a:r>
            <a:r>
              <a:rPr lang="ru-RU" dirty="0" smtClean="0"/>
              <a:t>. Благодаря этой традиции нам известна эта дата - 776 год до н. э. - имя первого победителя: его звали </a:t>
            </a:r>
            <a:r>
              <a:rPr lang="ru-RU" dirty="0" err="1" smtClean="0"/>
              <a:t>Корэб</a:t>
            </a:r>
            <a:r>
              <a:rPr lang="ru-RU" dirty="0" smtClean="0"/>
              <a:t>, он был поваром из Элиды. Первые тринадцать Игр состояли только из одного вида состязаний - бега на один стадий, что должно соответствовать по длине шести ступням жреца Зевса. По преданию, это расстояние в Олимпии отмерял сам Геракл, и оно равнялось 192 метрам 27 сантиметрам. Так возникло и хорошо знакомое всем слово "стадион" . Поначалу в Играх участвовали атлеты лишь двух городов Элиды - </a:t>
            </a:r>
            <a:r>
              <a:rPr lang="ru-RU" dirty="0" err="1" smtClean="0"/>
              <a:t>Элиса</a:t>
            </a:r>
            <a:r>
              <a:rPr lang="ru-RU" dirty="0" smtClean="0"/>
              <a:t> и </a:t>
            </a:r>
            <a:r>
              <a:rPr lang="ru-RU" dirty="0" err="1" smtClean="0"/>
              <a:t>Писы</a:t>
            </a:r>
            <a:r>
              <a:rPr lang="ru-RU" dirty="0" smtClean="0"/>
              <a:t>. Но очень скоро популярность Игр , равно как и "священного перемирия" становится такой, что все греческие государства начинают принимать в них участие. В течение всех Олимпийских игр, а продолжительность их все увеличивалась, наступало перемирие для всех воюющих армий. Воины, еще вчера непримиримые враги, откладывали в сторону оружие и со всех концов Греции направлялись в Олимпию.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000" b="1" i="1" dirty="0" smtClean="0"/>
              <a:t>Завоевали олимпийцы.</a:t>
            </a:r>
            <a:endParaRPr lang="ru-RU" sz="4000" b="1" i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4800" y="1412776"/>
            <a:ext cx="8686800" cy="5184576"/>
          </a:xfrm>
        </p:spPr>
        <p:txBody>
          <a:bodyPr>
            <a:normAutofit fontScale="55000" lnSpcReduction="20000"/>
          </a:bodyPr>
          <a:lstStyle/>
          <a:p>
            <a:r>
              <a:rPr lang="ru-RU" dirty="0" smtClean="0"/>
              <a:t>.</a:t>
            </a:r>
            <a:r>
              <a:rPr lang="ru-RU" dirty="0" smtClean="0"/>
              <a:t> </a:t>
            </a:r>
            <a:r>
              <a:rPr lang="ru-RU" dirty="0" err="1" smtClean="0"/>
              <a:t>Алия</a:t>
            </a:r>
            <a:r>
              <a:rPr lang="ru-RU" dirty="0" smtClean="0"/>
              <a:t> Мустафина завоевала золото олимпийского турнира по спортивной гимнастике в упражнении на брусьях с результатом 16.133 баллов.</a:t>
            </a:r>
            <a:br>
              <a:rPr lang="ru-RU" dirty="0" smtClean="0"/>
            </a:br>
            <a:r>
              <a:rPr lang="ru-RU" dirty="0" smtClean="0"/>
              <a:t>По мнению "</a:t>
            </a:r>
            <a:r>
              <a:rPr lang="ru-RU" dirty="0" err="1" smtClean="0"/>
              <a:t>Синьхуа</a:t>
            </a:r>
            <a:r>
              <a:rPr lang="ru-RU" dirty="0" smtClean="0"/>
              <a:t>", прыжки в воду давно уже являются видом спорта, где доминируют только китайцы, поэтому неожиданное золото россиянина Ильи Захарова, оставившего прыгунов из Поднебесной с серебром и бронзой, всё испортило. </a:t>
            </a:r>
            <a:br>
              <a:rPr lang="ru-RU" dirty="0" smtClean="0"/>
            </a:br>
            <a:r>
              <a:rPr lang="ru-RU" dirty="0" smtClean="0"/>
              <a:t>Пятикратная олимпийская чемпионка Анастасия Давыдова – знаменосец сборной России на церемонии закрытия Олимпийских игр в Лондоне. </a:t>
            </a:r>
            <a:br>
              <a:rPr lang="ru-RU" dirty="0" smtClean="0"/>
            </a:br>
            <a:r>
              <a:rPr lang="ru-RU" dirty="0" smtClean="0"/>
              <a:t>В финальном турнире Иван Ухов с первых попыток взял высоты в 2,33; 2,36, а затем и 2,38 метра. Его главный конкурент американец Эрик </a:t>
            </a:r>
            <a:r>
              <a:rPr lang="ru-RU" dirty="0" err="1" smtClean="0"/>
              <a:t>Кинард</a:t>
            </a:r>
            <a:r>
              <a:rPr lang="ru-RU" dirty="0" smtClean="0"/>
              <a:t> остановился на высоте в 2,33 метра.</a:t>
            </a:r>
            <a:br>
              <a:rPr lang="ru-RU" dirty="0" smtClean="0"/>
            </a:br>
            <a:r>
              <a:rPr lang="ru-RU" dirty="0" smtClean="0"/>
              <a:t>Российские синхронистки завоевали золото в командных соревнованиях. Восьмёрке учениц Татьяны Покровской не было равных вот уже на третьей Олимпиаде подряд.</a:t>
            </a:r>
            <a:br>
              <a:rPr lang="ru-RU" dirty="0" smtClean="0"/>
            </a:br>
            <a:r>
              <a:rPr lang="ru-RU" dirty="0" smtClean="0"/>
              <a:t>Евгения </a:t>
            </a:r>
            <a:r>
              <a:rPr lang="ru-RU" dirty="0" err="1" smtClean="0"/>
              <a:t>Канаева</a:t>
            </a:r>
            <a:r>
              <a:rPr lang="ru-RU" dirty="0" smtClean="0"/>
              <a:t> завоевала золотую медаль в художественной гимнастике!</a:t>
            </a:r>
            <a:br>
              <a:rPr lang="ru-RU" dirty="0" smtClean="0"/>
            </a:br>
            <a:r>
              <a:rPr lang="ru-RU" dirty="0" smtClean="0"/>
              <a:t>Наталья </a:t>
            </a:r>
            <a:r>
              <a:rPr lang="ru-RU" dirty="0" err="1" smtClean="0"/>
              <a:t>Антюх</a:t>
            </a:r>
            <a:r>
              <a:rPr lang="ru-RU" dirty="0" smtClean="0"/>
              <a:t> стала олимпийской чемпионкой в беге на 400 м с барьерами.</a:t>
            </a:r>
            <a:br>
              <a:rPr lang="ru-RU" dirty="0" smtClean="0"/>
            </a:br>
            <a:r>
              <a:rPr lang="ru-RU" dirty="0" smtClean="0"/>
              <a:t>Синхронистки Наталья Ищенко и Светлана </a:t>
            </a:r>
            <a:r>
              <a:rPr lang="ru-RU" dirty="0" err="1" smtClean="0"/>
              <a:t>Ромашина</a:t>
            </a:r>
            <a:r>
              <a:rPr lang="ru-RU" dirty="0" smtClean="0"/>
              <a:t> заметно отличались от многих российских олимпийцев. К их победам привыкли, и никакой медали, кроме золотой, от девчонок не ждали. И всё равно после первой победы в дуэте Наталья и Светлана были счастливы.</a:t>
            </a:r>
            <a:br>
              <a:rPr lang="ru-RU" dirty="0" smtClean="0"/>
            </a:br>
            <a:r>
              <a:rPr lang="ru-RU" dirty="0" smtClean="0"/>
              <a:t>Анна Чичерова завоевала золотую медаль в прыжках в высоту!</a:t>
            </a:r>
            <a:br>
              <a:rPr lang="ru-RU" dirty="0" smtClean="0"/>
            </a:br>
            <a:r>
              <a:rPr lang="ru-RU" dirty="0" smtClean="0"/>
              <a:t>Впервые в истории российского спорта волейбольная сборная стала олимпийским чемпионом</a:t>
            </a:r>
          </a:p>
          <a:p>
            <a:endParaRPr lang="ru-RU" dirty="0" smtClean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0"/>
            <a:ext cx="8686800" cy="2276872"/>
          </a:xfrm>
        </p:spPr>
        <p:txBody>
          <a:bodyPr>
            <a:noAutofit/>
          </a:bodyPr>
          <a:lstStyle/>
          <a:p>
            <a:pPr algn="ctr"/>
            <a:r>
              <a:rPr lang="ru-RU" sz="8000" b="1" i="1" dirty="0" smtClean="0"/>
              <a:t>Спасибо за внимание.</a:t>
            </a:r>
            <a:endParaRPr lang="ru-RU" sz="8000" b="1" i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4800" y="5877272"/>
            <a:ext cx="8686800" cy="202853"/>
          </a:xfrm>
        </p:spPr>
        <p:txBody>
          <a:bodyPr>
            <a:normAutofit fontScale="25000" lnSpcReduction="20000"/>
          </a:bodyPr>
          <a:lstStyle/>
          <a:p>
            <a:endParaRPr lang="ru-RU" dirty="0"/>
          </a:p>
        </p:txBody>
      </p:sp>
      <p:pic>
        <p:nvPicPr>
          <p:cNvPr id="1026" name="Picture 2" descr="C:\Users\Public\Pictures\Sample Pictures\Koal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204864"/>
            <a:ext cx="9144000" cy="465313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32</TotalTime>
  <Words>49</Words>
  <Application>Microsoft Office PowerPoint</Application>
  <PresentationFormat>Экран (4:3)</PresentationFormat>
  <Paragraphs>11</Paragraphs>
  <Slides>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6" baseType="lpstr">
      <vt:lpstr>Трек</vt:lpstr>
      <vt:lpstr>Олимпийские игры.</vt:lpstr>
      <vt:lpstr>Что такое олимпийские игры.</vt:lpstr>
      <vt:lpstr>Возникновение олимпийских игр.</vt:lpstr>
      <vt:lpstr>Завоевали олимпийцы.</vt:lpstr>
      <vt:lpstr>Спасибо за внимание.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Олимпийские игры.</dc:title>
  <dc:creator>Виталя</dc:creator>
  <cp:lastModifiedBy>Виталя</cp:lastModifiedBy>
  <cp:revision>5</cp:revision>
  <dcterms:created xsi:type="dcterms:W3CDTF">2013-03-01T10:11:16Z</dcterms:created>
  <dcterms:modified xsi:type="dcterms:W3CDTF">2013-03-01T10:56:02Z</dcterms:modified>
</cp:coreProperties>
</file>