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6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F90-DC4F-41BC-A2A3-9A1C1B49417B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94CCCE-BA30-42C5-BCAA-56677F6683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F90-DC4F-41BC-A2A3-9A1C1B49417B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CCCE-BA30-42C5-BCAA-56677F6683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F90-DC4F-41BC-A2A3-9A1C1B49417B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CCCE-BA30-42C5-BCAA-56677F6683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3B3BF90-DC4F-41BC-A2A3-9A1C1B49417B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694CCCE-BA30-42C5-BCAA-56677F6683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F90-DC4F-41BC-A2A3-9A1C1B49417B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CCCE-BA30-42C5-BCAA-56677F6683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F90-DC4F-41BC-A2A3-9A1C1B49417B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CCCE-BA30-42C5-BCAA-56677F6683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CCCE-BA30-42C5-BCAA-56677F6683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F90-DC4F-41BC-A2A3-9A1C1B49417B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F90-DC4F-41BC-A2A3-9A1C1B49417B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CCCE-BA30-42C5-BCAA-56677F6683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F90-DC4F-41BC-A2A3-9A1C1B49417B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CCCE-BA30-42C5-BCAA-56677F6683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3B3BF90-DC4F-41BC-A2A3-9A1C1B49417B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694CCCE-BA30-42C5-BCAA-56677F6683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F90-DC4F-41BC-A2A3-9A1C1B49417B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94CCCE-BA30-42C5-BCAA-56677F6683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3B3BF90-DC4F-41BC-A2A3-9A1C1B49417B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694CCCE-BA30-42C5-BCAA-56677F6683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571480"/>
            <a:ext cx="8305800" cy="1143008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Путешествие Тучки по Европе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026" name="Picture 2" descr="C:\Users\Татьяна\Desktop\0001-002-Puteshestvie-tuchki-po-Evrope-Frantsij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357430"/>
            <a:ext cx="6000792" cy="37326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71480"/>
            <a:ext cx="7715304" cy="56431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500042"/>
            <a:ext cx="4968562" cy="5857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57224" y="714356"/>
            <a:ext cx="2571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Италия</a:t>
            </a:r>
          </a:p>
          <a:p>
            <a:pPr algn="ctr"/>
            <a:endParaRPr lang="ru-RU" sz="2800" dirty="0"/>
          </a:p>
          <a:p>
            <a:pPr algn="ctr"/>
            <a:r>
              <a:rPr lang="ru-RU" sz="2400" dirty="0" smtClean="0"/>
              <a:t>Столица Рим</a:t>
            </a:r>
            <a:endParaRPr lang="ru-RU" sz="2400" dirty="0"/>
          </a:p>
        </p:txBody>
      </p:sp>
      <p:pic>
        <p:nvPicPr>
          <p:cNvPr id="7" name="Picture 6" descr="C:\C&amp;M\CMGE06_3\флаг И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643182"/>
            <a:ext cx="2000264" cy="2226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5000660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500042"/>
            <a:ext cx="3125387" cy="4929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071942"/>
            <a:ext cx="4286280" cy="2602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736"/>
            <a:ext cx="3071834" cy="43722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500042"/>
            <a:ext cx="3881446" cy="5836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357166"/>
            <a:ext cx="4786334" cy="6256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57224" y="500042"/>
            <a:ext cx="2714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Германия</a:t>
            </a:r>
          </a:p>
          <a:p>
            <a:pPr algn="ctr"/>
            <a:endParaRPr lang="ru-RU" sz="2800" dirty="0"/>
          </a:p>
          <a:p>
            <a:pPr algn="ctr"/>
            <a:r>
              <a:rPr lang="ru-RU" sz="2400" dirty="0" smtClean="0"/>
              <a:t>Столица Берлин</a:t>
            </a:r>
            <a:endParaRPr lang="ru-RU" sz="2400" dirty="0"/>
          </a:p>
        </p:txBody>
      </p:sp>
      <p:pic>
        <p:nvPicPr>
          <p:cNvPr id="4" name="Picture 4" descr="C:\C&amp;M\CMGE06_3\флаг Г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714620"/>
            <a:ext cx="2118292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3929090" cy="2617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357166"/>
            <a:ext cx="3096730" cy="4218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C:\Users\Татьяна\Desktop\img147389_9-4_Kyolnskiy_sob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286124"/>
            <a:ext cx="4932328" cy="30660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3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3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4467236" cy="59073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000108"/>
            <a:ext cx="3305863" cy="5119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7858180" cy="6037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500042"/>
            <a:ext cx="4643456" cy="57150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57224" y="714356"/>
            <a:ext cx="27146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Украина</a:t>
            </a:r>
          </a:p>
          <a:p>
            <a:pPr algn="ctr"/>
            <a:endParaRPr lang="ru-RU" sz="2800" dirty="0"/>
          </a:p>
          <a:p>
            <a:pPr algn="ctr"/>
            <a:r>
              <a:rPr lang="ru-RU" sz="2400" dirty="0" smtClean="0"/>
              <a:t>Столица Киев</a:t>
            </a:r>
          </a:p>
          <a:p>
            <a:pPr algn="ctr"/>
            <a:endParaRPr lang="ru-RU" sz="2400" dirty="0"/>
          </a:p>
        </p:txBody>
      </p:sp>
      <p:pic>
        <p:nvPicPr>
          <p:cNvPr id="4" name="Picture 3" descr="C:\C&amp;M\CMGE06_3\флаг У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3071810"/>
            <a:ext cx="1928826" cy="21465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C&amp;M\CMGE06_3\собор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3731974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 descr="C:\C&amp;M\CMGE06_3\Ласточкина г.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28604"/>
            <a:ext cx="3723059" cy="4143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5" descr="C:\C&amp;M\CMGE06_3\театр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3429000"/>
            <a:ext cx="2786082" cy="3100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8501122" cy="6000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Татьяна\Desktop\1054314_russ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642918"/>
            <a:ext cx="8055596" cy="5258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642918"/>
            <a:ext cx="7866584" cy="5572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Татьяна\Desktop\0001-002-Puteshestvie-tuchki-po-Evrope-Frantsij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4714908" cy="3981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643570" y="5500702"/>
            <a:ext cx="285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Конец…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428604"/>
            <a:ext cx="5376889" cy="5854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4282" y="642918"/>
            <a:ext cx="3143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Великобритания</a:t>
            </a:r>
          </a:p>
          <a:p>
            <a:endParaRPr lang="ru-RU" sz="2800" dirty="0"/>
          </a:p>
          <a:p>
            <a:pPr algn="ctr"/>
            <a:r>
              <a:rPr lang="ru-RU" sz="2400" dirty="0" smtClean="0"/>
              <a:t>Столица Лондон</a:t>
            </a:r>
            <a:endParaRPr lang="ru-RU" sz="2400" dirty="0"/>
          </a:p>
        </p:txBody>
      </p:sp>
      <p:pic>
        <p:nvPicPr>
          <p:cNvPr id="6" name="Picture 2" descr="C:\C&amp;M\CMGE06_3\герб в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928934"/>
            <a:ext cx="1952625" cy="2128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Татьяна\Desktop\0005-005-Buckingham-Palace-Bukingemskij-dvorets-rabochij-kabinet-monarkh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5000660" cy="2742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357562"/>
            <a:ext cx="4962890" cy="31689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4486867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357562"/>
            <a:ext cx="4429156" cy="3050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428604"/>
            <a:ext cx="5048875" cy="6000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0034" y="500042"/>
            <a:ext cx="2714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Франция</a:t>
            </a:r>
          </a:p>
          <a:p>
            <a:pPr algn="ctr"/>
            <a:endParaRPr lang="ru-RU" sz="2800" dirty="0"/>
          </a:p>
          <a:p>
            <a:pPr algn="ctr"/>
            <a:r>
              <a:rPr lang="ru-RU" sz="2400" dirty="0" smtClean="0"/>
              <a:t>Столица Париж</a:t>
            </a:r>
            <a:endParaRPr lang="ru-RU" sz="2400" dirty="0"/>
          </a:p>
        </p:txBody>
      </p:sp>
      <p:pic>
        <p:nvPicPr>
          <p:cNvPr id="6" name="Picture 2" descr="C:\C&amp;M\CMGE06_3\флаг Ф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571744"/>
            <a:ext cx="2025290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C&amp;M\CMGE06_3\башня Э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357166"/>
            <a:ext cx="4143404" cy="49105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429000"/>
            <a:ext cx="4869400" cy="31242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4033935" cy="4929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571480"/>
            <a:ext cx="2239445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786190"/>
            <a:ext cx="3251144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8226275" cy="5762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171</TotalTime>
  <Words>21</Words>
  <Application>Microsoft Office PowerPoint</Application>
  <PresentationFormat>Экран (4:3)</PresentationFormat>
  <Paragraphs>17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Бумажная</vt:lpstr>
      <vt:lpstr>Путешествие Тучки по Европе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Тучки по Европе</dc:title>
  <dc:creator>Татьяна</dc:creator>
  <cp:lastModifiedBy>Татьяна</cp:lastModifiedBy>
  <cp:revision>18</cp:revision>
  <dcterms:created xsi:type="dcterms:W3CDTF">2012-02-27T17:57:18Z</dcterms:created>
  <dcterms:modified xsi:type="dcterms:W3CDTF">2012-02-27T21:06:42Z</dcterms:modified>
</cp:coreProperties>
</file>