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3" r:id="rId4"/>
    <p:sldId id="262" r:id="rId5"/>
    <p:sldId id="264" r:id="rId6"/>
    <p:sldId id="265" r:id="rId7"/>
    <p:sldId id="258" r:id="rId8"/>
    <p:sldId id="259" r:id="rId9"/>
    <p:sldId id="260" r:id="rId10"/>
    <p:sldId id="261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108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EF94-1D82-4AB6-BA28-CA77985BF581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070BD-3B75-41A4-8E79-7DEE2C91E6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395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EF94-1D82-4AB6-BA28-CA77985BF581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070BD-3B75-41A4-8E79-7DEE2C91E6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401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EF94-1D82-4AB6-BA28-CA77985BF581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070BD-3B75-41A4-8E79-7DEE2C91E6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14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EF94-1D82-4AB6-BA28-CA77985BF581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070BD-3B75-41A4-8E79-7DEE2C91E6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370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EF94-1D82-4AB6-BA28-CA77985BF581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070BD-3B75-41A4-8E79-7DEE2C91E6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950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EF94-1D82-4AB6-BA28-CA77985BF581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070BD-3B75-41A4-8E79-7DEE2C91E6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041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EF94-1D82-4AB6-BA28-CA77985BF581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070BD-3B75-41A4-8E79-7DEE2C91E6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10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EF94-1D82-4AB6-BA28-CA77985BF581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070BD-3B75-41A4-8E79-7DEE2C91E6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028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EF94-1D82-4AB6-BA28-CA77985BF581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070BD-3B75-41A4-8E79-7DEE2C91E6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742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EF94-1D82-4AB6-BA28-CA77985BF581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070BD-3B75-41A4-8E79-7DEE2C91E6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896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EF94-1D82-4AB6-BA28-CA77985BF581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070BD-3B75-41A4-8E79-7DEE2C91E6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760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BEF94-1D82-4AB6-BA28-CA77985BF581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070BD-3B75-41A4-8E79-7DEE2C91E6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713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7430628" y="3020411"/>
            <a:ext cx="4215637" cy="11399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8737" y="123916"/>
            <a:ext cx="6024990" cy="673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1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158" y="0"/>
            <a:ext cx="98933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8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115" y="0"/>
            <a:ext cx="99612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7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989" y="0"/>
            <a:ext cx="6497053" cy="688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50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6126" y="0"/>
            <a:ext cx="5887453" cy="696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1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074" y="0"/>
            <a:ext cx="99808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48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115" y="0"/>
            <a:ext cx="9978190" cy="689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864" y="-39638"/>
            <a:ext cx="10026316" cy="689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6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905" y="0"/>
            <a:ext cx="10026316" cy="6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8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61" y="0"/>
            <a:ext cx="9981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52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Широкоэкранный</PresentationFormat>
  <Paragraphs>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 Изъюрова</dc:creator>
  <cp:lastModifiedBy>Светлана Изъюрова</cp:lastModifiedBy>
  <cp:revision>3</cp:revision>
  <dcterms:created xsi:type="dcterms:W3CDTF">2014-04-18T19:06:26Z</dcterms:created>
  <dcterms:modified xsi:type="dcterms:W3CDTF">2014-04-18T19:23:27Z</dcterms:modified>
</cp:coreProperties>
</file>