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3" r:id="rId3"/>
    <p:sldId id="259" r:id="rId4"/>
    <p:sldId id="274" r:id="rId5"/>
    <p:sldId id="260" r:id="rId6"/>
    <p:sldId id="262" r:id="rId7"/>
    <p:sldId id="265" r:id="rId8"/>
    <p:sldId id="264" r:id="rId9"/>
    <p:sldId id="261" r:id="rId10"/>
    <p:sldId id="267" r:id="rId11"/>
    <p:sldId id="268" r:id="rId12"/>
    <p:sldId id="275" r:id="rId13"/>
    <p:sldId id="266" r:id="rId14"/>
    <p:sldId id="276" r:id="rId15"/>
    <p:sldId id="269" r:id="rId16"/>
    <p:sldId id="279" r:id="rId17"/>
    <p:sldId id="270" r:id="rId18"/>
    <p:sldId id="277" r:id="rId19"/>
    <p:sldId id="278" r:id="rId20"/>
    <p:sldId id="27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oup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6175" y="2614613"/>
            <a:ext cx="6875463" cy="123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FE28CAFF-6FB9-486B-B42F-12CADDD0ED39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C91D8B7F-9716-43BD-9934-6431A445E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4;&#1077;&#1085;&#1100;%20&#1087;&#1086;&#1073;&#1077;&#1076;&#1099;\Russkaja_narodnaja_-_Proshanie_Slavjanki_1089870377_04100420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1\Desktop\&#1044;&#1077;&#1085;&#1100;%20&#1087;&#1086;&#1073;&#1077;&#1076;&#1099;\&#1053;&#1072;&#1090;&#1072;&#1083;&#1100;&#1103;%20&#1042;&#1072;&#1083;&#1077;&#1074;&#1089;&#1082;&#1072;&#1103;%20-%20&#1042;&#1077;&#1090;&#1077;&#1088;&#1072;&#1085;&#1072;&#1084;%20&#1084;&#1080;&#1085;&#1091;&#1074;&#1096;&#1077;&#1081;%20&#1074;&#1086;&#1081;&#1085;&#1099;%20(bonus%20track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44;&#1077;&#1085;&#1100;%20&#1087;&#1086;&#1073;&#1077;&#1076;&#1099;\&#1053;&#1077;&#1087;&#1086;&#1089;&#1077;&#1076;&#1099;%20-%20&#1056;&#1086;&#1076;&#1080;&#1085;&#1072;%20&#1084;&#1086;&#1103;%20(cut-mp3.com).mp3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4;&#1077;&#1085;&#1100;%20&#1087;&#1086;&#1073;&#1077;&#1076;&#1099;\&#1052;&#1080;&#1085;&#1091;&#1089;&#1086;&#1074;&#1082;&#1072;%20&#1087;&#1077;&#1089;&#1085;&#1080;%20&#1055;&#1072;&#1090;&#1088;&#1080;&#1086;&#1090;&#1080;&#1095;&#1077;&#1089;&#1082;&#1080;&#1077;%20-%20&#1059;&#1090;&#1086;&#1084;&#1083;&#1077;&#1085;&#1085;&#1086;&#1077;%20&#1057;&#1086;&#1083;&#1085;&#1094;&#1077;%20(&#1058;&#1072;&#1085;&#1075;&#1086;)%20(from%20MyTrackList.Com!).mp3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4;&#1077;&#1085;&#1100;%20&#1087;&#1086;&#1073;&#1077;&#1076;&#1099;\&#1055;&#1045;&#1057;&#1053;&#1048;%20&#1055;&#1054;&#1041;&#1045;&#1044;&#1067;%20-%20&#1057;&#1074;&#1103;&#1097;&#1077;&#1085;&#1085;&#1072;&#1103;%20&#1042;&#1086;&#1081;&#1085;&#1072;%20(cut-mp3.co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ther_002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132856"/>
            <a:ext cx="5483621" cy="37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</a:t>
            </a:r>
            <a:endParaRPr lang="ru-RU" sz="5400" dirty="0"/>
          </a:p>
        </p:txBody>
      </p:sp>
      <p:sp>
        <p:nvSpPr>
          <p:cNvPr id="5" name="Содержимое 7"/>
          <p:cNvSpPr txBox="1">
            <a:spLocks/>
          </p:cNvSpPr>
          <p:nvPr/>
        </p:nvSpPr>
        <p:spPr bwMode="auto">
          <a:xfrm>
            <a:off x="251520" y="5949280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3651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 воспитатель МБОУ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Вышегородской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специальной (коррекционной) общеобразовательной школы – интерната </a:t>
            </a:r>
          </a:p>
          <a:p>
            <a:pPr marL="365125" marR="0" lvl="0" indent="-3651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Румянцева Надежда Николаевна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63" y="188913"/>
            <a:ext cx="8129587" cy="1414462"/>
          </a:xfrm>
        </p:spPr>
        <p:txBody>
          <a:bodyPr/>
          <a:lstStyle/>
          <a:p>
            <a:r>
              <a:rPr lang="ru-RU" sz="4000" i="1" dirty="0" smtClean="0"/>
              <a:t>До свидания, мальчики!</a:t>
            </a:r>
            <a:br>
              <a:rPr lang="ru-RU" sz="4000" i="1" dirty="0" smtClean="0"/>
            </a:br>
            <a:r>
              <a:rPr lang="ru-RU" sz="4000" i="1" dirty="0" smtClean="0"/>
              <a:t>Постарайтесь вернуться назад!</a:t>
            </a:r>
            <a:endParaRPr lang="ru-RU" sz="4000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2133600"/>
            <a:ext cx="4319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60575"/>
            <a:ext cx="41052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usskaja_narodnaja_-_Proshanie_Slavjanki_1089870377_041004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жалея собственной жизни…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dirty="0"/>
          </a:p>
        </p:txBody>
      </p:sp>
      <p:pic>
        <p:nvPicPr>
          <p:cNvPr id="10244" name="Picture 4" descr="http://im5-tub-ru.yandex.net/i?id=169736678-5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5028838" cy="3454153"/>
          </a:xfrm>
          <a:prstGeom prst="rect">
            <a:avLst/>
          </a:prstGeom>
          <a:noFill/>
        </p:spPr>
      </p:pic>
      <p:pic>
        <p:nvPicPr>
          <p:cNvPr id="10248" name="Picture 8" descr="http://im6-tub-ru.yandex.net/i?id=262090601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78802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Ушли и не вернулись</a:t>
            </a:r>
            <a:endParaRPr lang="ru-RU" dirty="0"/>
          </a:p>
        </p:txBody>
      </p:sp>
      <p:pic>
        <p:nvPicPr>
          <p:cNvPr id="1026" name="Picture 2" descr="C:\Users\1\Pictures\2013-04-24\001.jpg"/>
          <p:cNvPicPr>
            <a:picLocks noChangeAspect="1" noChangeArrowheads="1"/>
          </p:cNvPicPr>
          <p:nvPr/>
        </p:nvPicPr>
        <p:blipFill>
          <a:blip r:embed="rId2" cstate="print"/>
          <a:srcRect l="4580" b="1923"/>
          <a:stretch>
            <a:fillRect/>
          </a:stretch>
        </p:blipFill>
        <p:spPr bwMode="auto">
          <a:xfrm rot="5400000">
            <a:off x="2321473" y="350935"/>
            <a:ext cx="4501053" cy="734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Pictures\2013-04-24\006.jpg"/>
          <p:cNvPicPr>
            <a:picLocks noChangeAspect="1" noChangeArrowheads="1"/>
          </p:cNvPicPr>
          <p:nvPr/>
        </p:nvPicPr>
        <p:blipFill>
          <a:blip r:embed="rId3" cstate="print"/>
          <a:srcRect l="4514" t="5743" r="2955" b="2355"/>
          <a:stretch>
            <a:fillRect/>
          </a:stretch>
        </p:blipFill>
        <p:spPr bwMode="auto">
          <a:xfrm>
            <a:off x="1115616" y="1988840"/>
            <a:ext cx="295232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Pictures\2013-04-24\005.jpg"/>
          <p:cNvPicPr>
            <a:picLocks noChangeAspect="1" noChangeArrowheads="1"/>
          </p:cNvPicPr>
          <p:nvPr/>
        </p:nvPicPr>
        <p:blipFill>
          <a:blip r:embed="rId4" cstate="print"/>
          <a:srcRect l="8520" t="6388" b="2226"/>
          <a:stretch>
            <a:fillRect/>
          </a:stretch>
        </p:blipFill>
        <p:spPr bwMode="auto">
          <a:xfrm>
            <a:off x="5148064" y="1916832"/>
            <a:ext cx="3020470" cy="4149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8500" y="2247900"/>
            <a:ext cx="5601692" cy="41334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Капитан Калинкин в бою 22.11.1943 года одним из первых ворвался во вражескую траншею, уничтожил более десятка гитлеровцев. Когда огонь вражеского дзота остановил продвижение роты, телом закрыл его амбразуру. </a:t>
            </a:r>
          </a:p>
          <a:p>
            <a:pPr marL="0" indent="0">
              <a:buNone/>
            </a:pPr>
            <a:r>
              <a:rPr lang="ru-RU" b="1" dirty="0" smtClean="0"/>
              <a:t>	Звание Героя Советского Союза присвоено 15.01.1944 года посмертно. Награжден орденом Ленина, 2 орденами Красной Звезды.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Калинкин Михаил Герасимович</a:t>
            </a:r>
            <a:endParaRPr lang="ru-RU" sz="4000" dirty="0"/>
          </a:p>
        </p:txBody>
      </p:sp>
      <p:pic>
        <p:nvPicPr>
          <p:cNvPr id="73730" name="Picture 2" descr="http://im7-tub-ru.yandex.net/i?id=583087569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36912"/>
            <a:ext cx="2384905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Память павшим в года ВОВ</a:t>
            </a:r>
            <a:endParaRPr lang="ru-RU" sz="4000" dirty="0"/>
          </a:p>
        </p:txBody>
      </p:sp>
      <p:pic>
        <p:nvPicPr>
          <p:cNvPr id="2050" name="Picture 2" descr="C:\Users\1\Pictures\2013-04-24\002.jpg"/>
          <p:cNvPicPr>
            <a:picLocks noChangeAspect="1" noChangeArrowheads="1"/>
          </p:cNvPicPr>
          <p:nvPr/>
        </p:nvPicPr>
        <p:blipFill>
          <a:blip r:embed="rId2" cstate="print"/>
          <a:srcRect l="4260" t="4647" r="4129" b="3949"/>
          <a:stretch>
            <a:fillRect/>
          </a:stretch>
        </p:blipFill>
        <p:spPr bwMode="auto">
          <a:xfrm>
            <a:off x="467544" y="2204864"/>
            <a:ext cx="309634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Pictures\2013-04-24\003.jpg"/>
          <p:cNvPicPr>
            <a:picLocks noChangeAspect="1" noChangeArrowheads="1"/>
          </p:cNvPicPr>
          <p:nvPr/>
        </p:nvPicPr>
        <p:blipFill>
          <a:blip r:embed="rId3" cstate="print"/>
          <a:srcRect l="8801" t="5601" r="3187" b="3200"/>
          <a:stretch>
            <a:fillRect/>
          </a:stretch>
        </p:blipFill>
        <p:spPr bwMode="auto">
          <a:xfrm>
            <a:off x="5796136" y="2204864"/>
            <a:ext cx="288032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1\Pictures\2013-04-24\004.jpg"/>
          <p:cNvPicPr>
            <a:picLocks noChangeAspect="1" noChangeArrowheads="1"/>
          </p:cNvPicPr>
          <p:nvPr/>
        </p:nvPicPr>
        <p:blipFill>
          <a:blip r:embed="rId4" cstate="print"/>
          <a:srcRect l="6912" t="5026" b="2836"/>
          <a:stretch>
            <a:fillRect/>
          </a:stretch>
        </p:blipFill>
        <p:spPr bwMode="auto">
          <a:xfrm>
            <a:off x="2915816" y="2204864"/>
            <a:ext cx="3024336" cy="441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Дети на войне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quarter" idx="14"/>
          </p:nvPr>
        </p:nvSpPr>
        <p:spPr>
          <a:xfrm>
            <a:off x="4645025" y="2239963"/>
            <a:ext cx="3803650" cy="38766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41767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838" y="2173288"/>
            <a:ext cx="43211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s61.radikal.ru/i174/1112/dc/a3393b3413b8.jpg"/>
          <p:cNvPicPr>
            <a:picLocks noChangeAspect="1" noChangeArrowheads="1"/>
          </p:cNvPicPr>
          <p:nvPr/>
        </p:nvPicPr>
        <p:blipFill>
          <a:blip r:embed="rId2" cstate="print"/>
          <a:srcRect l="2128" t="12252" b="12875"/>
          <a:stretch>
            <a:fillRect/>
          </a:stretch>
        </p:blipFill>
        <p:spPr bwMode="auto">
          <a:xfrm>
            <a:off x="539552" y="548680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Война закончилась!</a:t>
            </a:r>
          </a:p>
        </p:txBody>
      </p:sp>
      <p:sp>
        <p:nvSpPr>
          <p:cNvPr id="23555" name="Объект 3"/>
          <p:cNvSpPr>
            <a:spLocks noGrp="1"/>
          </p:cNvSpPr>
          <p:nvPr>
            <p:ph sz="quarter" idx="14"/>
          </p:nvPr>
        </p:nvSpPr>
        <p:spPr>
          <a:xfrm>
            <a:off x="4645025" y="2239963"/>
            <a:ext cx="3803650" cy="38766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76475"/>
            <a:ext cx="43211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276475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Наталья Валевская - Ветеранам минувшей войны (bonus track).mp3">
            <a:hlinkClick r:id="" action="ppaction://media"/>
          </p:cNvPr>
          <p:cNvPicPr>
            <a:picLocks noGrp="1" noRot="1" noChangeAspect="1"/>
          </p:cNvPicPr>
          <p:nvPr>
            <p:ph sz="quarter" idx="13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657350"/>
          </a:xfrm>
        </p:spPr>
        <p:txBody>
          <a:bodyPr/>
          <a:lstStyle/>
          <a:p>
            <a:r>
              <a:rPr lang="ru-RU" sz="2800" smtClean="0"/>
              <a:t>По всей стране от края до края </a:t>
            </a:r>
            <a:br>
              <a:rPr lang="ru-RU" sz="2800" smtClean="0"/>
            </a:br>
            <a:r>
              <a:rPr lang="ru-RU" sz="2800" smtClean="0"/>
              <a:t>Нет города такого, нет села, </a:t>
            </a:r>
            <a:br>
              <a:rPr lang="ru-RU" sz="2800" smtClean="0"/>
            </a:br>
            <a:r>
              <a:rPr lang="ru-RU" sz="2800" smtClean="0"/>
              <a:t>Куда бы не пришла ПОБЕДА в мае</a:t>
            </a:r>
            <a:br>
              <a:rPr lang="ru-RU" sz="2800" smtClean="0"/>
            </a:br>
            <a:r>
              <a:rPr lang="ru-RU" sz="2800" smtClean="0"/>
              <a:t>Великого девятого числа!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620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/>
              <a:t>Как быстро бы года не пролетели,</a:t>
            </a:r>
            <a:br>
              <a:rPr lang="ru-RU" sz="3100" dirty="0"/>
            </a:br>
            <a:r>
              <a:rPr lang="ru-RU" sz="3100" dirty="0"/>
              <a:t>От нас не удаляется она.</a:t>
            </a:r>
            <a:br>
              <a:rPr lang="ru-RU" sz="3100" dirty="0"/>
            </a:br>
            <a:r>
              <a:rPr lang="ru-RU" sz="3100" dirty="0"/>
              <a:t>И ей к лицу солдатские медали.</a:t>
            </a:r>
            <a:br>
              <a:rPr lang="ru-RU" sz="3100" dirty="0"/>
            </a:br>
            <a:r>
              <a:rPr lang="ru-RU" sz="3100" dirty="0"/>
              <a:t>К лицу ей боевые ордена.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72723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.erenta.ru/dg54/getImage?photoId=190528452392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984776" cy="5238582"/>
          </a:xfrm>
          <a:prstGeom prst="rect">
            <a:avLst/>
          </a:prstGeom>
          <a:noFill/>
        </p:spPr>
      </p:pic>
      <p:pic>
        <p:nvPicPr>
          <p:cNvPr id="3" name="Непоседы - Родина моя (cut-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115888"/>
            <a:ext cx="7756525" cy="1227137"/>
          </a:xfrm>
        </p:spPr>
        <p:txBody>
          <a:bodyPr/>
          <a:lstStyle/>
          <a:p>
            <a:r>
              <a:rPr lang="ru-RU" sz="4400" smtClean="0"/>
              <a:t>День Победы- дня дороже нет!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119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63" y="44450"/>
            <a:ext cx="8229600" cy="792163"/>
          </a:xfrm>
        </p:spPr>
        <p:txBody>
          <a:bodyPr/>
          <a:lstStyle/>
          <a:p>
            <a:r>
              <a:rPr lang="ru-RU" sz="4000" smtClean="0"/>
              <a:t>В память павших, во славу живых!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38163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076700"/>
            <a:ext cx="54991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836613"/>
            <a:ext cx="40322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                                            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31746" name="Picture 2" descr="http://i.erenta.ru/dg54/getImage?photoId=249109059112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87153" cy="5328929"/>
          </a:xfrm>
          <a:prstGeom prst="rect">
            <a:avLst/>
          </a:prstGeom>
          <a:noFill/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erenta.ru/dg54/getImage?photoId=190585374760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40" y="692697"/>
            <a:ext cx="7513184" cy="5631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184809" cy="5572164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1071546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 о начале Великой Отечественной войны. 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Минусовка песни Патриотические - Утомленное Солнце (Танго) (from MyTrackList.Com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42852"/>
            <a:ext cx="552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Все на фронт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1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345625" cy="5000660"/>
          </a:xfrm>
          <a:prstGeom prst="rect">
            <a:avLst/>
          </a:prstGeom>
        </p:spPr>
      </p:pic>
      <p:pic>
        <p:nvPicPr>
          <p:cNvPr id="47106" name="Picture 2" descr="http://game-storm.ru/images/product_images/popup_images/161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4572000" cy="3600451"/>
          </a:xfrm>
          <a:prstGeom prst="rect">
            <a:avLst/>
          </a:prstGeom>
          <a:noFill/>
        </p:spPr>
      </p:pic>
      <p:pic>
        <p:nvPicPr>
          <p:cNvPr id="8" name="ПЕСНИ ПОБЕДЫ - Священная Война (cut-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333375"/>
            <a:ext cx="7756525" cy="1079500"/>
          </a:xfrm>
        </p:spPr>
        <p:txBody>
          <a:bodyPr/>
          <a:lstStyle/>
          <a:p>
            <a:r>
              <a:rPr lang="ru-RU" sz="4800" dirty="0" smtClean="0"/>
              <a:t>Вставай, страна огромная!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475"/>
            <a:ext cx="38163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Война» - жестче нет слова.</a:t>
            </a:r>
          </a:p>
          <a:p>
            <a:pPr algn="ctr"/>
            <a:r>
              <a:rPr lang="ru-RU" sz="3200" b="1" dirty="0"/>
              <a:t>«Война» - печальнее нет слова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Поднимался народ богатырский,</a:t>
            </a:r>
            <a:br>
              <a:rPr lang="ru-RU" sz="3200" dirty="0" smtClean="0"/>
            </a:br>
            <a:r>
              <a:rPr lang="ru-RU" sz="3200" dirty="0" smtClean="0"/>
              <a:t>Наш великий  русский народ.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3490" name="Picture 2" descr="http://im3-tub-ru.yandex.net/i?id=76997627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5"/>
            <a:ext cx="5112568" cy="35017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Постоять за родную державу,</a:t>
            </a:r>
            <a:br>
              <a:rPr lang="ru-RU" sz="3200" dirty="0" smtClean="0"/>
            </a:br>
            <a:r>
              <a:rPr lang="ru-RU" sz="3200" dirty="0" smtClean="0"/>
              <a:t>За могучую нашу страну!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4" descr="http://im7-tub-ru.yandex.net/i?id=460492148-15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59262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pobeda_s_pesnej</Template>
  <TotalTime>280</TotalTime>
  <Words>109</Words>
  <Application>Microsoft Office PowerPoint</Application>
  <PresentationFormat>Экран (4:3)</PresentationFormat>
  <Paragraphs>25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Россия  - наша Родина.</vt:lpstr>
      <vt:lpstr>Слайд 2</vt:lpstr>
      <vt:lpstr>Слайд 3</vt:lpstr>
      <vt:lpstr>Слайд 4</vt:lpstr>
      <vt:lpstr>Слайд 5</vt:lpstr>
      <vt:lpstr>Слайд 6</vt:lpstr>
      <vt:lpstr>Вставай, страна огромная!</vt:lpstr>
      <vt:lpstr> Поднимался народ богатырский, Наш великий  русский народ. </vt:lpstr>
      <vt:lpstr>Постоять за родную державу, За могучую нашу страну! </vt:lpstr>
      <vt:lpstr>До свидания, мальчики! Постарайтесь вернуться назад!</vt:lpstr>
      <vt:lpstr>Не жалея собственной жизни… </vt:lpstr>
      <vt:lpstr>Ушли и не вернулись</vt:lpstr>
      <vt:lpstr>Калинкин Михаил Герасимович</vt:lpstr>
      <vt:lpstr>Память павшим в года ВОВ</vt:lpstr>
      <vt:lpstr>Дети на войне</vt:lpstr>
      <vt:lpstr>Слайд 16</vt:lpstr>
      <vt:lpstr>Война закончилась!</vt:lpstr>
      <vt:lpstr>По всей стране от края до края  Нет города такого, нет села,  Куда бы не пришла ПОБЕДА в мае Великого девятого числа! </vt:lpstr>
      <vt:lpstr>Как быстро бы года не пролетели, От нас не удаляется она. И ей к лицу солдатские медали. К лицу ей боевые ордена.  </vt:lpstr>
      <vt:lpstr>День Победы- дня дороже нет!</vt:lpstr>
      <vt:lpstr>В память павших, во славу живых!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 - наша Родина.</dc:title>
  <dc:creator>1</dc:creator>
  <cp:lastModifiedBy>1</cp:lastModifiedBy>
  <cp:revision>33</cp:revision>
  <dcterms:created xsi:type="dcterms:W3CDTF">2013-04-21T17:22:59Z</dcterms:created>
  <dcterms:modified xsi:type="dcterms:W3CDTF">2013-05-06T07:25:07Z</dcterms:modified>
</cp:coreProperties>
</file>