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806F-AE17-46CB-8B3E-B8482265FA29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F6D4-F806-4746-BA2B-89A48BD20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irege.ru/uploads/posts/2013-04/1366647980__c-d-mdequq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Текст для сочинения с досрочного ЕГЭ 2013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0"/>
            <a:ext cx="9358346" cy="61261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1)Не помню, как его звали. (2)Он жил на Сортировочной и в нашу школу перешёл временно, потому что его мать положили в больницу, а здесь, в третьем микрорайоне, жила бабушка. (З)Новенького посадили со мной, и это мне не понравилось: значит, когда я просил посадить меня с Колькой Лыковым - нельзя, посадите с Саней </a:t>
            </a:r>
            <a:r>
              <a:rPr lang="ru-RU" dirty="0" err="1"/>
              <a:t>Табуховым</a:t>
            </a:r>
            <a:r>
              <a:rPr lang="ru-RU" dirty="0"/>
              <a:t> - опять нельзя, а тут, оказывается, можно!</a:t>
            </a:r>
            <a:br>
              <a:rPr lang="ru-RU" dirty="0"/>
            </a:br>
            <a:r>
              <a:rPr lang="ru-RU" dirty="0"/>
              <a:t>(4)Новенький несколько раз обратился ко мне с какими-то </a:t>
            </a:r>
            <a:r>
              <a:rPr lang="ru-RU" dirty="0" err="1"/>
              <a:t>дурацкими</a:t>
            </a:r>
            <a:r>
              <a:rPr lang="ru-RU" dirty="0"/>
              <a:t> вопросами: "Как зовут?", "Где живёшь?"... (5)Я отвечал нехотя, сквозь зубы, и он отвязался.</a:t>
            </a:r>
            <a:br>
              <a:rPr lang="ru-RU" dirty="0"/>
            </a:br>
            <a:r>
              <a:rPr lang="ru-RU" dirty="0"/>
              <a:t>(6)А после уроков его повели бить. (7)Это называется "прописка". (8)Бьют несерьёзно, больше для формы, как говорится, ничего личного, просто традиция такая. (9)Новенький, увидев толпу, которая его окружила, метнулся к стоящему рядом Серёжке Романову, отбросил его ударом в сторону и, ловко увернувшись от Кольки Лыкова, словно ветер, скрылся во дворах. (10)3а ним побежали, но догнать не смогли. (И)Серёжка, всхлипывая, вытирал кровь с разбитой губы, а мы хмуро смотрели на него. (12)Решили не ждать завтрашнего дня, а рассчитаться с новеньким сегодня же во что бы то ни стало.</a:t>
            </a:r>
            <a:br>
              <a:rPr lang="ru-RU" dirty="0"/>
            </a:br>
            <a:r>
              <a:rPr lang="ru-RU" dirty="0"/>
              <a:t>(13)-</a:t>
            </a:r>
            <a:r>
              <a:rPr lang="ru-RU" dirty="0" err="1"/>
              <a:t>Димон</a:t>
            </a:r>
            <a:r>
              <a:rPr lang="ru-RU" dirty="0"/>
              <a:t>, ты же сидел с ним! (14)3айди к нему, позови его к себе домой - музыку там послушать или чего ещё... - попросил меня Колька. (15) - Ты же умный, схитри как-нибудь, чтобы он вышел на улицу.</a:t>
            </a:r>
            <a:br>
              <a:rPr lang="ru-RU" dirty="0"/>
            </a:br>
            <a:r>
              <a:rPr lang="ru-RU" dirty="0"/>
              <a:t>(16)Мне польстило, что ко мне обратился Колька, что он при всех назвал меня умным, что поручение, которое требует смекалки и находчивости, по его мнению, могу выполнить только я.</a:t>
            </a:r>
            <a:br>
              <a:rPr lang="ru-RU" dirty="0"/>
            </a:br>
            <a:r>
              <a:rPr lang="ru-RU" dirty="0"/>
              <a:t>(17)Через полчаса я уже звонил в дверь квартиры, где жил новенький.</a:t>
            </a:r>
            <a:br>
              <a:rPr lang="ru-RU" dirty="0"/>
            </a:br>
            <a:r>
              <a:rPr lang="ru-RU" dirty="0"/>
              <a:t>(18)-Тебе чего?</a:t>
            </a:r>
            <a:br>
              <a:rPr lang="ru-RU" dirty="0"/>
            </a:br>
            <a:r>
              <a:rPr lang="ru-RU" dirty="0"/>
              <a:t>(19)-Как чего? (20)Посмотреть в твои глаза! - насмешливо сказал я. (21)- Ты-то умчался, как быстроногая лань, а я за тебя получил по полной программе.</a:t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1187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(22)-А ты-то при чём?</a:t>
            </a:r>
            <a:br>
              <a:rPr lang="ru-RU" dirty="0" smtClean="0"/>
            </a:br>
            <a:r>
              <a:rPr lang="ru-RU" dirty="0" smtClean="0"/>
              <a:t>(23) -Как при чём? - удивился я. (24) - Мы же вместе сидим, значит, мы друзья, вот мне за тебя и </a:t>
            </a:r>
            <a:r>
              <a:rPr lang="ru-RU" dirty="0" err="1" smtClean="0"/>
              <a:t>вломили</a:t>
            </a:r>
            <a:r>
              <a:rPr lang="ru-RU" dirty="0" smtClean="0"/>
              <a:t>! (25)До сих пор рёбра болят... (26)Пройти-то можно?</a:t>
            </a:r>
            <a:br>
              <a:rPr lang="ru-RU" dirty="0" smtClean="0"/>
            </a:br>
            <a:r>
              <a:rPr lang="ru-RU" dirty="0" smtClean="0"/>
              <a:t>(27)-Проходи...</a:t>
            </a:r>
            <a:br>
              <a:rPr lang="ru-RU" dirty="0" smtClean="0"/>
            </a:br>
            <a:r>
              <a:rPr lang="ru-RU" dirty="0" smtClean="0"/>
              <a:t>(28)Мы попили чай, он показал свои рисунки... (29)Неплохо он рисовал. (ЗО)Потом я посмотрел на часы и позвал его к себе в гости.</a:t>
            </a:r>
            <a:br>
              <a:rPr lang="ru-RU" dirty="0" smtClean="0"/>
            </a:br>
            <a:r>
              <a:rPr lang="ru-RU" dirty="0" smtClean="0"/>
              <a:t>(31)-Давай только не сегодня!</a:t>
            </a:r>
            <a:br>
              <a:rPr lang="ru-RU" dirty="0" smtClean="0"/>
            </a:br>
            <a:r>
              <a:rPr lang="ru-RU" dirty="0" smtClean="0"/>
              <a:t>(32)Внутри у меня всё упало: ребята из нашего класса уже ждали нас в засаде возле недостроенного дома.</a:t>
            </a:r>
            <a:br>
              <a:rPr lang="ru-RU" dirty="0" smtClean="0"/>
            </a:br>
            <a:r>
              <a:rPr lang="ru-RU" dirty="0" smtClean="0"/>
              <a:t>(33)-Понимаешь, у меня братишка болеет, и я хотел, чтобы ты нарисовал ему какую-нибудь картинку, он любит разные сказочные сюжеты...</a:t>
            </a:r>
            <a:br>
              <a:rPr lang="ru-RU" dirty="0" smtClean="0"/>
            </a:br>
            <a:r>
              <a:rPr lang="ru-RU" dirty="0" smtClean="0"/>
              <a:t>(34)-Ну, раз так, то пойдём...</a:t>
            </a:r>
            <a:br>
              <a:rPr lang="ru-RU" dirty="0" smtClean="0"/>
            </a:br>
            <a:r>
              <a:rPr lang="ru-RU" dirty="0" smtClean="0"/>
              <a:t>(35)Тот путь я помню до сантиметра, словно шёл босиком по гвоздям. (З6)Новенький что-то говорил мне, а я торопливо кивал головой. (37)Недостроенный дом. (38)Я вижу выбитый асфальт, рулоны рубероида, краешек пакета, где лежат альбомные листы и краски... (39)Горячий воздух, словно напильник, режет мою грудь. (40)Я остановился. (41)А новенький сделал ещё несколько шагов. (42)Кусты шевельнулись. (43)Всё! (44)Навстречу нам медленно вышел Колька Лыков и зловеще улыбнулся.</a:t>
            </a:r>
            <a:br>
              <a:rPr lang="ru-RU" dirty="0" smtClean="0"/>
            </a:br>
            <a:r>
              <a:rPr lang="ru-RU" dirty="0" smtClean="0"/>
              <a:t>(45)Самое страшное было дальше. (46)Судьба, видно, решила провести меня до последнего круга моего ада. (47)Новенький вдруг взвизгнул, схватил камень и крикнул: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285728"/>
            <a:ext cx="9215502" cy="584043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"</a:t>
            </a:r>
            <a:r>
              <a:rPr lang="ru-RU" dirty="0" err="1"/>
              <a:t>Димон</a:t>
            </a:r>
            <a:r>
              <a:rPr lang="ru-RU" dirty="0"/>
              <a:t>, беги!". (48)Но, увидев, что нас уже окружили, что мне не убежать, он набросился на Тольку Власова, освобождая мне путь.</a:t>
            </a:r>
            <a:br>
              <a:rPr lang="ru-RU" dirty="0"/>
            </a:br>
            <a:r>
              <a:rPr lang="ru-RU" dirty="0"/>
              <a:t>(49)-</a:t>
            </a:r>
            <a:r>
              <a:rPr lang="ru-RU" dirty="0" err="1"/>
              <a:t>Димон</a:t>
            </a:r>
            <a:r>
              <a:rPr lang="ru-RU" dirty="0"/>
              <a:t>, беги! (50)Чего ты стоишь?</a:t>
            </a:r>
            <a:br>
              <a:rPr lang="ru-RU" dirty="0"/>
            </a:br>
            <a:r>
              <a:rPr lang="ru-RU" dirty="0"/>
              <a:t>(51)И тут я улыбнулся, а остальные засмеялись. (52)Только тогда он всё понял и посмотрел на меня. (53)Удивлённо, недоверчиво. (54)В ту секунду мне показалось, что сожжённая этим взглядом кожа, словно чулок, сползла с моего тела...</a:t>
            </a:r>
            <a:br>
              <a:rPr lang="ru-RU" dirty="0"/>
            </a:br>
            <a:r>
              <a:rPr lang="ru-RU" dirty="0"/>
              <a:t>(55)...Уже много лет я мечтаю кого-то спасти: я мечтаю вытащить тонущего из воды, защитить девушку от хулиганов, вынести раненого с поля боя и согласен даже умереть, совершая героический поступок. (56)Но никто на моём пути не тонет, никто не горит, никто не просит меня о помощи. (57)В жалобно протянутых ладонях я несу своё окровавленное сердце: всё надеюсь, что когда-нибудь увижу преданного мною паренька и он меня простит. (58)Или хотя бы поймёт. (59)Или, по крайней мере, выслушает... (60)Но он живёт где-то на Сортировочной, в нашу школу его перевели временно, и наши жизненные пути всё никак не могут пересечься.</a:t>
            </a:r>
          </a:p>
          <a:p>
            <a:pPr>
              <a:buNone/>
            </a:pPr>
            <a:r>
              <a:rPr lang="ru-RU" i="1" dirty="0" smtClean="0"/>
              <a:t>        (</a:t>
            </a:r>
            <a:r>
              <a:rPr lang="ru-RU" i="1" dirty="0"/>
              <a:t>По В. </a:t>
            </a:r>
            <a:r>
              <a:rPr lang="ru-RU" i="1" dirty="0" err="1"/>
              <a:t>Надыршину</a:t>
            </a:r>
            <a:r>
              <a:rPr lang="ru-RU" i="1" dirty="0"/>
              <a:t>)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Основные проблемы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1. </a:t>
            </a:r>
            <a:r>
              <a:rPr lang="ru-RU" dirty="0"/>
              <a:t>Проблема предательства. (Можно ли жертвовать искренним дружелюбием, доверием, безопасностью другого человека ради мнимых "традиций"? Какие внутренние изменения происходят в душе того, кто совершил предательство?) </a:t>
            </a:r>
            <a:br>
              <a:rPr lang="ru-RU" dirty="0"/>
            </a:br>
            <a:r>
              <a:rPr lang="ru-RU" b="1" dirty="0"/>
              <a:t>2. </a:t>
            </a:r>
            <a:r>
              <a:rPr lang="ru-RU" dirty="0"/>
              <a:t>Проблема самоутверждения личности в коллективе. (Что вызывает уважение или презрение к человеку в коллективе? Как заслужить одобрение окружающих?)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Авторская позиция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1.</a:t>
            </a:r>
            <a:r>
              <a:rPr lang="ru-RU" dirty="0"/>
              <a:t> Невозможно понять и оправдать того, кто предал искреннее дружелюбие и доверие другого человека. Совершившему предательство трудно заглушить голос своей совести; предательство дружбы, доверия ведёт к саморазрушению человека.</a:t>
            </a:r>
            <a:br>
              <a:rPr lang="ru-RU" dirty="0"/>
            </a:br>
            <a:r>
              <a:rPr lang="ru-RU" b="1" dirty="0"/>
              <a:t>2.</a:t>
            </a:r>
            <a:r>
              <a:rPr lang="ru-RU" dirty="0"/>
              <a:t> </a:t>
            </a:r>
            <a:r>
              <a:rPr lang="ru-RU"/>
              <a:t>Нужно следовать законам чести, а не быть рабом чужой воли, стремясь заслужить одобрение окружающих; настоящее признание в коллективе вызывает человек смелый, способный отстаивать свои нравственные принципы, умеющий брать на себя ответственность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1187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Сочинение по </a:t>
            </a:r>
            <a:r>
              <a:rPr lang="ru-RU" dirty="0" smtClean="0">
                <a:hlinkClick r:id="rId2"/>
              </a:rPr>
              <a:t>тексту</a:t>
            </a:r>
            <a:r>
              <a:rPr lang="ru-RU" dirty="0" smtClean="0"/>
              <a:t> В. </a:t>
            </a:r>
            <a:r>
              <a:rPr lang="ru-RU" dirty="0" err="1" smtClean="0"/>
              <a:t>Надыршину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предложенном для анализа тексте по В. </a:t>
            </a:r>
            <a:r>
              <a:rPr lang="ru-RU" dirty="0" err="1" smtClean="0"/>
              <a:t>Надыршину</a:t>
            </a:r>
            <a:r>
              <a:rPr lang="ru-RU" dirty="0" smtClean="0"/>
              <a:t> представлена такая проблема, как предательство.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Рассказчик показал насколько трудно бывает влиться в новый коллектив. Да ещё и познакомившись с человеком, который только и желает, что самоутвердиться за счёт тебя. Это актуальная проблема современности.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 считает, что главный герой рассказа поступил очень плохо, предав человека, который ему доверял. В знак своего протеста таким действиям В. </a:t>
            </a:r>
            <a:r>
              <a:rPr lang="ru-RU" dirty="0" err="1" smtClean="0"/>
              <a:t>Надыршин</a:t>
            </a:r>
            <a:r>
              <a:rPr lang="ru-RU" dirty="0" smtClean="0"/>
              <a:t> не даёт в своём рассказе момента, чтобы тот искупил свою вину. Предатель навсегда останется жить с этим камнем на душе.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согласен с мнением автора, прежде всего, как человек. Ведь предав другого, ты, таким образом, разрушаешь себя как личность.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Примеры подобных поступков встречаются как в художественной литературе, так и в жизни. Например, в произведении Н. В. Гоголя "Тарас </a:t>
            </a:r>
            <a:r>
              <a:rPr lang="ru-RU" dirty="0" err="1" smtClean="0"/>
              <a:t>Бульба</a:t>
            </a:r>
            <a:r>
              <a:rPr lang="ru-RU" dirty="0" smtClean="0"/>
              <a:t>" </a:t>
            </a:r>
            <a:r>
              <a:rPr lang="ru-RU" dirty="0" err="1" smtClean="0"/>
              <a:t>Андрий</a:t>
            </a:r>
            <a:r>
              <a:rPr lang="ru-RU" dirty="0" smtClean="0"/>
              <a:t> предаёт всех тех кто ему доверял: родных, братьев по оружию, Отчизну, в конце концов. И в результате погибает от руки отца, повинуясь воле судьбы и осознав, где-то в глубине души, какой отвратительный поступок он совершил.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и сам был предан однажды человеком, которому доверял как брату. Мы были зажаты в угол одной уличной бандой, а он убежал, оставив меня один на один с врагами. И мне не было больно от того, что меня избивали. И даже от того, что мне пришлось отдать хулиганам все ценные вещи и деньги, которые были с собой. Мне было больно оттого, что меня предал друг.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предавайте людей, которые вам доверяют.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14290"/>
            <a:ext cx="9358346" cy="591187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dirty="0" smtClean="0"/>
              <a:t>Сочинение.</a:t>
            </a:r>
            <a:br>
              <a:rPr lang="ru-RU" dirty="0" smtClean="0"/>
            </a:br>
            <a:r>
              <a:rPr lang="ru-RU" dirty="0" smtClean="0"/>
              <a:t>К чему ведет предательство</a:t>
            </a:r>
          </a:p>
          <a:p>
            <a:pPr fontAlgn="base"/>
            <a:r>
              <a:rPr lang="ru-RU" dirty="0" smtClean="0"/>
              <a:t>Предатели предают прежде всего себя самих.</a:t>
            </a:r>
            <a:br>
              <a:rPr lang="ru-RU" dirty="0" smtClean="0"/>
            </a:br>
            <a:r>
              <a:rPr lang="ru-RU" dirty="0" smtClean="0"/>
              <a:t>Плутарх</a:t>
            </a:r>
          </a:p>
          <a:p>
            <a:pPr fontAlgn="base"/>
            <a:r>
              <a:rPr lang="ru-RU" dirty="0" smtClean="0"/>
              <a:t>Василий Михайлович </a:t>
            </a:r>
            <a:r>
              <a:rPr lang="ru-RU" dirty="0" err="1" smtClean="0"/>
              <a:t>Надыршин</a:t>
            </a:r>
            <a:r>
              <a:rPr lang="ru-RU" dirty="0" smtClean="0"/>
              <a:t> поднимает проблему предательства. Он заставляет нас задуматься о том, какие внутренние изменения происходят в душе того, кто совершил предательство.</a:t>
            </a:r>
          </a:p>
          <a:p>
            <a:pPr fontAlgn="base"/>
            <a:r>
              <a:rPr lang="ru-RU" dirty="0" smtClean="0"/>
              <a:t>Герой-рассказчик описывает случай, произошедший с ним во время учебы в школе. С сожалением, горечью и чувством стыда он вспоминает о том, как, поддавшись влиянию друзей и своему страху, он не защитил новенького в классе. Рассказчик предал его, обманул, хотя тот не сделал ему ничего плохого. Герой и хотел было подумать о том, чтобы спасти товарища, но страх оказался сильнее.</a:t>
            </a:r>
          </a:p>
          <a:p>
            <a:pPr fontAlgn="base"/>
            <a:r>
              <a:rPr lang="ru-RU" dirty="0" smtClean="0"/>
              <a:t>Много лет прошло с тех пор. А рассказчик все еще помнит взгляд мальчика: В ту секунду мне показалось, что сожженная этим взглядом кожа, словно чулок, сползла с моего тела… Герой раскаивается в своем предательстве, его мучает совесть. Уже много лет он мечтает только о том, чтобы кого-нибудь спасти, кому-нибудь помочь, совершить героический поступок.</a:t>
            </a:r>
          </a:p>
          <a:p>
            <a:pPr fontAlgn="base"/>
            <a:r>
              <a:rPr lang="ru-RU" dirty="0" smtClean="0"/>
              <a:t>С горечью говорит он о том, как надеется встретить того мальчика, попросить у него прощения, но жизнь все никак не сводит их: В жалобно протянутых ладонях я несу свое окровавленное сердце…</a:t>
            </a:r>
          </a:p>
          <a:p>
            <a:pPr fontAlgn="base"/>
            <a:r>
              <a:rPr lang="ru-RU" dirty="0" smtClean="0"/>
              <a:t>С точки зрения автора, предательство — ужасный и непоправимый поступок — ведет к саморазрушению личности, губит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Текст для сочинения с досрочного ЕГЭ 2013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для сочинения с досрочного ЕГЭ 2013     </dc:title>
  <dc:creator>DNS</dc:creator>
  <cp:lastModifiedBy>DNS</cp:lastModifiedBy>
  <cp:revision>2</cp:revision>
  <dcterms:created xsi:type="dcterms:W3CDTF">2013-05-19T11:11:19Z</dcterms:created>
  <dcterms:modified xsi:type="dcterms:W3CDTF">2013-05-19T11:31:14Z</dcterms:modified>
</cp:coreProperties>
</file>