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21408-B264-4CB0-938A-571058EA6102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754F5C-9EE5-4AEE-A551-C6D38CDB31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165304"/>
            <a:ext cx="6400800" cy="609104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Владимир 2013 г.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604867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82880" indent="0" algn="l">
              <a:buNone/>
            </a:pP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Государственное бюджетное образовательное учреждение среднего профессионального  образования «Владимирский педагогический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колледж»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</a:t>
            </a: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 студентка гр. Ш-1</a:t>
            </a:r>
            <a:r>
              <a: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b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</a:t>
            </a:r>
            <a:r>
              <a:rPr lang="ru-RU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Таджибова</a:t>
            </a:r>
            <a:r>
              <a:rPr lang="ru-RU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Тахмина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</a:t>
            </a:r>
            <a:endParaRPr lang="ru-RU" sz="1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059832" y="3356992"/>
            <a:ext cx="1944216" cy="12241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11560" y="1268760"/>
            <a:ext cx="432048" cy="8280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8172400" y="1268760"/>
            <a:ext cx="21602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524328" y="5157192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716016" y="116632"/>
            <a:ext cx="504056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139952" y="1682806"/>
            <a:ext cx="288032" cy="23402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79512" y="3645024"/>
            <a:ext cx="432048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9112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468052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800" dirty="0" smtClean="0"/>
              <a:t>Презентация на      тему:     »Удивительный     транспорт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5776" y="5373216"/>
            <a:ext cx="5970494" cy="93610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Сегодня на уроке мы поговорим о разных видах </a:t>
            </a:r>
            <a:r>
              <a:rPr lang="ru-RU" sz="1600" dirty="0" err="1" smtClean="0"/>
              <a:t>транспорта,а</a:t>
            </a:r>
            <a:r>
              <a:rPr lang="ru-RU" sz="1600" dirty="0" smtClean="0"/>
              <a:t> затем вы  изобразите любой транспорт, который вам понравиться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04664"/>
            <a:ext cx="410445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44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УДИВИТЕЛЬНЫЙ ТРАНСПОРТ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03.02.06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323528" y="29519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910840"/>
            <a:ext cx="4893547" cy="3102336"/>
          </a:xfr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823" y="3356992"/>
            <a:ext cx="4800533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398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512511" cy="501992"/>
          </a:xfrm>
        </p:spPr>
        <p:txBody>
          <a:bodyPr/>
          <a:lstStyle/>
          <a:p>
            <a:pPr marL="0" indent="0">
              <a:buNone/>
            </a:pPr>
            <a:r>
              <a:rPr lang="ru-RU" sz="1400" i="1" dirty="0" smtClean="0"/>
              <a:t>Существуют разные виды транспорта</a:t>
            </a:r>
            <a:endParaRPr lang="ru-RU" sz="1400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7" y="1196753"/>
            <a:ext cx="4322604" cy="41044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040" y="332656"/>
            <a:ext cx="4657193" cy="4464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85256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496944" cy="5256584"/>
          </a:xfrm>
        </p:spPr>
        <p:txBody>
          <a:bodyPr/>
          <a:lstStyle/>
          <a:p>
            <a:r>
              <a:rPr lang="ru-RU" sz="1800" i="1" dirty="0" smtClean="0"/>
              <a:t>Вот на чём ездили раньше</a:t>
            </a:r>
            <a:endParaRPr lang="ru-RU" sz="18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484784"/>
            <a:ext cx="4680520" cy="3852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11" y="2276872"/>
            <a:ext cx="4622313" cy="37785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8051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112</TotalTime>
  <Words>46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Государственное бюджетное образовательное учреждение среднего профессионального  образования «Владимирский педагогический колледж»                                                                                                            Выполнила студентка гр. Ш-1                                                                                                       Таджибова Тахмина                                                     </vt:lpstr>
      <vt:lpstr>      Презентация на      тему:     »Удивительный     транспорт»</vt:lpstr>
      <vt:lpstr>УДИВИТЕЛЬНЫЙ ТРАНСПОРТ                                                                                                                                      03.02.06 </vt:lpstr>
      <vt:lpstr>Существуют разные виды транспорта</vt:lpstr>
      <vt:lpstr>Вот на чём ездили раньше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Виртуоз</cp:lastModifiedBy>
  <cp:revision>13</cp:revision>
  <dcterms:created xsi:type="dcterms:W3CDTF">2013-05-01T20:29:38Z</dcterms:created>
  <dcterms:modified xsi:type="dcterms:W3CDTF">2013-05-20T07:18:15Z</dcterms:modified>
</cp:coreProperties>
</file>