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80" y="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71452"/>
            <a:ext cx="1541860" cy="79946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71452"/>
            <a:ext cx="4514850" cy="79946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1451"/>
            <a:ext cx="6171010" cy="19113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342900" y="8326967"/>
            <a:ext cx="1599010" cy="632884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2343150" y="8326967"/>
            <a:ext cx="2170510" cy="632884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4914900" y="8326967"/>
            <a:ext cx="1599010" cy="632884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7760" cy="603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4960" y="2133601"/>
            <a:ext cx="3028950" cy="603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71451"/>
            <a:ext cx="6171010" cy="1911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1"/>
            <a:ext cx="6171010" cy="603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42900" y="8326967"/>
            <a:ext cx="1599010" cy="632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343150" y="8326967"/>
            <a:ext cx="2170510" cy="632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967"/>
            <a:ext cx="1599010" cy="632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tki.yandex.ru/users/marinkop/view/53143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ki.yandex.ru/users/marinkop/view/53144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marinkop/view/53144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otki.yandex.ru/users/marinkop/view/531443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ki.yandex.ru/users/marinkop/view/53143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ki.yandex.ru/users/marinkop/view/531433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tki.yandex.ru/users/marinkop/view/53143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ki.yandex.ru/users/marinkop/view/53143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ki.yandex.ru/users/marinkop/view/531437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andex.ru/users/marinkop/view/531438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ki.yandex.ru/users/marinkop/view/53143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marinkop/view/53144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img-fotki.yandex.ru/get/6614/17308394.1bc/0_81be8_d44f5594_L.jp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88640" y="251520"/>
            <a:ext cx="6480720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617/17308394.1bc/0_81bf1_7effd46f_L.jpg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88640" y="251520"/>
            <a:ext cx="6524203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616/17308394.1bc/0_81bf2_49fbc65a_L.jpg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88640" y="251520"/>
            <a:ext cx="6474296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617/17308394.1bc/0_81bf3_10702596_L.jp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88640" y="251520"/>
            <a:ext cx="6460579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47" y="1619672"/>
            <a:ext cx="6161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Презентация выполнена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учителем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начальных классов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Усть-Соболевской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средней школы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Тернейского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района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Приморского края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Крымской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Ириной Валентиновной.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www.inform.sch901.edusite.ru/images/03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952" y="7164288"/>
            <a:ext cx="1080120" cy="11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416/17308394.1bc/0_81bea_c527068c_L.jp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88640" y="251520"/>
            <a:ext cx="6508204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615/17308394.1bc/0_81be9_29fa5bf5_L.jp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88640" y="251520"/>
            <a:ext cx="6517729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615/17308394.1bc/0_81beb_fadc2020_L.jp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88640" y="251520"/>
            <a:ext cx="6498679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617/17308394.1bc/0_81bec_6e57bb39_L.jp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88640" y="251520"/>
            <a:ext cx="6498679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516/17308394.1bc/0_81bed_f3952f0d_L.jp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88640" y="251520"/>
            <a:ext cx="6479629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415/17308394.1bc/0_81bee_6e68f6a_L.jp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88640" y="251520"/>
            <a:ext cx="6480720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416/17308394.1bc/0_81bef_37049cf2_L.jpg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88640" y="251520"/>
            <a:ext cx="6474296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515/17308394.1bc/0_81bf0_9e8af2fb_L.jpg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88640" y="251520"/>
            <a:ext cx="6508204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ети">
  <a:themeElements>
    <a:clrScheme name="Другая 15">
      <a:dk1>
        <a:srgbClr val="00CC00"/>
      </a:dk1>
      <a:lt1>
        <a:sysClr val="window" lastClr="FFFFFF"/>
      </a:lt1>
      <a:dk2>
        <a:srgbClr val="1F497D"/>
      </a:dk2>
      <a:lt2>
        <a:srgbClr val="0F243E"/>
      </a:lt2>
      <a:accent1>
        <a:srgbClr val="4F81BD"/>
      </a:accent1>
      <a:accent2>
        <a:srgbClr val="C0504D"/>
      </a:accent2>
      <a:accent3>
        <a:srgbClr val="9BBB59"/>
      </a:accent3>
      <a:accent4>
        <a:srgbClr val="0000BF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дети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Крымская Ирина</cp:lastModifiedBy>
  <cp:revision>1</cp:revision>
  <dcterms:created xsi:type="dcterms:W3CDTF">2014-05-05T11:47:55Z</dcterms:created>
  <dcterms:modified xsi:type="dcterms:W3CDTF">2014-05-05T12:06:29Z</dcterms:modified>
</cp:coreProperties>
</file>