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BE5635-156C-4C42-B4B6-600E5C3345E5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C1B8BC-AB45-49E3-81DA-A2CB57492F3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7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97552" cy="1124744"/>
          </a:xfrm>
        </p:spPr>
        <p:txBody>
          <a:bodyPr>
            <a:normAutofit/>
          </a:bodyPr>
          <a:lstStyle/>
          <a:p>
            <a:r>
              <a:rPr lang="ru-RU" dirty="0" smtClean="0"/>
              <a:t>В. Сухомлинский «Старый пёс»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s305112.vk.me/v305112923/5900/eOfsc3a_qy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663415" cy="4743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363666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000" dirty="0" smtClean="0">
                <a:solidFill>
                  <a:schemeClr val="accent1">
                    <a:lumMod val="10000"/>
                  </a:schemeClr>
                </a:solidFill>
              </a:rPr>
              <a:t>Читать стр. 121</a:t>
            </a:r>
          </a:p>
          <a:p>
            <a:pPr lvl="0"/>
            <a:endParaRPr lang="ru-RU" sz="4000" dirty="0" smtClean="0">
              <a:solidFill>
                <a:schemeClr val="accent1">
                  <a:lumMod val="10000"/>
                </a:schemeClr>
              </a:solidFill>
            </a:endParaRPr>
          </a:p>
          <a:p>
            <a:pPr lvl="0"/>
            <a:r>
              <a:rPr lang="ru-RU" sz="3600" i="1" dirty="0" smtClean="0">
                <a:solidFill>
                  <a:schemeClr val="accent1">
                    <a:lumMod val="10000"/>
                  </a:schemeClr>
                </a:solidFill>
              </a:rPr>
              <a:t>Подобрать пословицы о добре.</a:t>
            </a:r>
          </a:p>
          <a:p>
            <a:r>
              <a:rPr lang="ru-RU" sz="3600" i="1" dirty="0" smtClean="0">
                <a:solidFill>
                  <a:schemeClr val="accent1">
                    <a:lumMod val="10000"/>
                  </a:schemeClr>
                </a:solidFill>
              </a:rPr>
              <a:t>Подготовить письменно ответ на вопрос: что я могу сделать, чтобы наш мир стал добрее?</a:t>
            </a:r>
            <a:endParaRPr lang="ru-RU" sz="3600" i="1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2920368" cy="5386610"/>
          </a:xfrm>
        </p:spPr>
        <p:txBody>
          <a:bodyPr/>
          <a:lstStyle/>
          <a:p>
            <a:r>
              <a:rPr lang="ru-RU" dirty="0" smtClean="0"/>
              <a:t>Виктор Петрович Астафьев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st-im.kinopoisk.ru/im/kadr/1/2/9/kinopoisk.ru-Viktor-Astafyev-12919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2656"/>
            <a:ext cx="4032448" cy="6138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20688"/>
            <a:ext cx="7920880" cy="532859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Пусть поют в лесу птицы, пусть жизнь природы идет своим чередом, а мы, люди, как можно меньше будем вторгаться в ее мир, а будем только наблюдать за ней и наслаждаться ее звуками.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 </a:t>
            </a:r>
            <a:r>
              <a:rPr lang="ru-RU" sz="8000" dirty="0" err="1" smtClean="0"/>
              <a:t>Белогрудка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s://docs.google.com/viewer?url=http%3A%2F%2Fnsportal.ru%2Fsites%2Fdefault%2Ffiles%2F2013%2F10%2Fbelogrudka.docx&amp;docid=cb8c53a0a978b39fb98528a62469f983&amp;a=bi&amp;pagenumber=7&amp;w=523"/>
          <p:cNvPicPr>
            <a:picLocks noChangeAspect="1" noChangeArrowheads="1"/>
          </p:cNvPicPr>
          <p:nvPr/>
        </p:nvPicPr>
        <p:blipFill>
          <a:blip r:embed="rId2" cstate="print"/>
          <a:srcRect l="10118" t="7151" r="4598" b="12142"/>
          <a:stretch>
            <a:fillRect/>
          </a:stretch>
        </p:blipFill>
        <p:spPr bwMode="auto">
          <a:xfrm>
            <a:off x="2555776" y="332656"/>
            <a:ext cx="4608512" cy="6170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20688"/>
            <a:ext cx="7920880" cy="532859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Пусть поют в лесу птицы, пусть жизнь природы идет своим чередом, а мы, люди, как можно меньше будем вторгаться в ее мир, а будем только наблюдать за ней и наслаждаться ее звуками.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412776"/>
            <a:ext cx="7498080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852936"/>
            <a:ext cx="7498080" cy="3395464"/>
          </a:xfrm>
        </p:spPr>
        <p:txBody>
          <a:bodyPr/>
          <a:lstStyle/>
          <a:p>
            <a:pPr lvl="0"/>
            <a:r>
              <a:rPr lang="ru-RU" dirty="0" smtClean="0"/>
              <a:t>Читать стр. </a:t>
            </a:r>
            <a:r>
              <a:rPr lang="ru-RU" dirty="0" smtClean="0"/>
              <a:t>122 – </a:t>
            </a:r>
            <a:r>
              <a:rPr lang="ru-RU" smtClean="0"/>
              <a:t>125 вопросы</a:t>
            </a:r>
            <a:endParaRPr lang="en-US" dirty="0" smtClean="0"/>
          </a:p>
          <a:p>
            <a:pPr lvl="0"/>
            <a:r>
              <a:rPr lang="ru-RU" dirty="0" smtClean="0"/>
              <a:t>Написать письмо мальчишкам или человеку от имени </a:t>
            </a:r>
            <a:r>
              <a:rPr lang="ru-RU" dirty="0" err="1" smtClean="0"/>
              <a:t>Белогрудки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134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Solstice</vt:lpstr>
      <vt:lpstr>Презентация PowerPoint</vt:lpstr>
      <vt:lpstr>В. Сухомлинский «Старый пёс»</vt:lpstr>
      <vt:lpstr>Домашнее задание</vt:lpstr>
      <vt:lpstr>Виктор Петрович Астафьев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 Сухомлинский «Старый пёс»</dc:title>
  <dc:creator>Valentina</dc:creator>
  <cp:lastModifiedBy>User</cp:lastModifiedBy>
  <cp:revision>3</cp:revision>
  <dcterms:created xsi:type="dcterms:W3CDTF">2014-04-17T05:21:29Z</dcterms:created>
  <dcterms:modified xsi:type="dcterms:W3CDTF">2014-04-18T11:36:37Z</dcterms:modified>
</cp:coreProperties>
</file>