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A6-9CAD-4402-84FB-19221EBFBF0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F7C-2FC7-4B35-AE7F-B1156EADC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A6-9CAD-4402-84FB-19221EBFBF0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F7C-2FC7-4B35-AE7F-B1156EADC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A6-9CAD-4402-84FB-19221EBFBF0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F7C-2FC7-4B35-AE7F-B1156EADC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A6-9CAD-4402-84FB-19221EBFBF0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F7C-2FC7-4B35-AE7F-B1156EADC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A6-9CAD-4402-84FB-19221EBFBF0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F7C-2FC7-4B35-AE7F-B1156EADC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A6-9CAD-4402-84FB-19221EBFBF0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F7C-2FC7-4B35-AE7F-B1156EADC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A6-9CAD-4402-84FB-19221EBFBF0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F7C-2FC7-4B35-AE7F-B1156EADC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A6-9CAD-4402-84FB-19221EBFBF0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F7C-2FC7-4B35-AE7F-B1156EADC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A6-9CAD-4402-84FB-19221EBFBF0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F7C-2FC7-4B35-AE7F-B1156EADC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A6-9CAD-4402-84FB-19221EBFBF0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F7C-2FC7-4B35-AE7F-B1156EADC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A6-9CAD-4402-84FB-19221EBFBF0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F7C-2FC7-4B35-AE7F-B1156EADC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8FA6-9CAD-4402-84FB-19221EBFBF0C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4F7C-2FC7-4B35-AE7F-B1156EADC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Великая Отечественная Война  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1941-1945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vesti.ru/uploads/posts/2013-01/1358492000_blok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594275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elomoty.ru/uploads/posts/2013-01/1358910201_vod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959541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lh5.ggpht.com/-5PZpPvehYFA/Tyg-Suva9LI/AAAAAAACLg4/Ppp-pn4Bd-c/f2083632ad2660158d8dd2e2dbd_prev_thumb%5B4%5D.jpg?imgmax=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717951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geo.ru/sites/default/files/imagecache/article-full-image/tass_263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600825" cy="440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c.pics.livejournal.com/kingeugen/16499172/3009/300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kubved.ru/upload/medialibrary/e39/e39b06cda4bdf3d89c057c2da2bbae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71530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pbdnevnik.ru/icon/news2/486x321/52508_1390467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39264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pbu.edu.ua/img/articles/568/5991212c29ef434fa008f68dd599ebb4_full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113542" cy="4059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нис\Downloads\6163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79"/>
            <a:ext cx="8286808" cy="5915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rk-imperia.narod.ru/war_years/war_years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404944" cy="5305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енис\Downloads\7a0e87fcae29a29018a01ecce3b63c94_resize_keep_680_Non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143931" cy="548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tatcenter.ru/uploads/om-photo/shpilb6b21a5e9a903ab48ccb81037f63f85dbc5f6c121602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053" y="0"/>
            <a:ext cx="92200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aminiskazki.ru/wp-content/uploads/2013/05/9-%D0%BC%D0%B0%D1%8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7246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енис\Downloads\9may2010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57242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vsedoma.com.ua/images/2007/299/war_pho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379827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erovglobus.ru/wp-content/uploads/2012/09/tbr052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731435" cy="4793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.liveinternet.ru/images/attach/c/2/74/147/74147662_den_pobed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642918"/>
            <a:ext cx="7643866" cy="5095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f2ne.ru/rkka/forum/files/Zhur/(080222160807)_2200053800089413999VBjVlG_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620000" cy="501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nu.podelise.ru/pars_docs/refs/215/214985/214985_html_18942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59665"/>
            <a:ext cx="5854036" cy="431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tdata.ru/u29/photo7258/20596361840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6867186" cy="445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Великая Отечественная Война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Денис</dc:creator>
  <cp:keywords>1</cp:keywords>
  <cp:lastModifiedBy>Денис</cp:lastModifiedBy>
  <cp:revision>4</cp:revision>
  <dcterms:created xsi:type="dcterms:W3CDTF">2014-05-11T10:34:52Z</dcterms:created>
  <dcterms:modified xsi:type="dcterms:W3CDTF">2014-05-11T21:11:00Z</dcterms:modified>
</cp:coreProperties>
</file>